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0.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68" r:id="rId4"/>
    <p:sldId id="258" r:id="rId5"/>
    <p:sldId id="263" r:id="rId6"/>
    <p:sldId id="264" r:id="rId7"/>
    <p:sldId id="265" r:id="rId8"/>
    <p:sldId id="259" r:id="rId9"/>
    <p:sldId id="260" r:id="rId10"/>
    <p:sldId id="266" r:id="rId11"/>
    <p:sldId id="261" r:id="rId12"/>
    <p:sldId id="262" r:id="rId13"/>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B6316-D7F2-4FE8-8E32-DB9DCA2F76AF}" v="8" dt="2024-06-06T22:08:22.54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86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evey" userId="933f7cbfd7836934" providerId="LiveId" clId="{2C9B6316-D7F2-4FE8-8E32-DB9DCA2F76AF}"/>
    <pc:docChg chg="undo redo custSel addSld delSld modSld sldOrd">
      <pc:chgData name="Sean Sevey" userId="933f7cbfd7836934" providerId="LiveId" clId="{2C9B6316-D7F2-4FE8-8E32-DB9DCA2F76AF}" dt="2024-06-06T22:15:35.361" v="570" actId="14100"/>
      <pc:docMkLst>
        <pc:docMk/>
      </pc:docMkLst>
      <pc:sldChg chg="addSp delSp modSp mod">
        <pc:chgData name="Sean Sevey" userId="933f7cbfd7836934" providerId="LiveId" clId="{2C9B6316-D7F2-4FE8-8E32-DB9DCA2F76AF}" dt="2024-06-06T22:13:17.943" v="557" actId="6549"/>
        <pc:sldMkLst>
          <pc:docMk/>
          <pc:sldMk cId="0" sldId="256"/>
        </pc:sldMkLst>
        <pc:spChg chg="mod">
          <ac:chgData name="Sean Sevey" userId="933f7cbfd7836934" providerId="LiveId" clId="{2C9B6316-D7F2-4FE8-8E32-DB9DCA2F76AF}" dt="2024-06-05T19:51:22.583" v="206" actId="1076"/>
          <ac:spMkLst>
            <pc:docMk/>
            <pc:sldMk cId="0" sldId="256"/>
            <ac:spMk id="2" creationId="{00000000-0000-0000-0000-000000000000}"/>
          </ac:spMkLst>
        </pc:spChg>
        <pc:spChg chg="del">
          <ac:chgData name="Sean Sevey" userId="933f7cbfd7836934" providerId="LiveId" clId="{2C9B6316-D7F2-4FE8-8E32-DB9DCA2F76AF}" dt="2024-06-05T19:42:22.982" v="88" actId="478"/>
          <ac:spMkLst>
            <pc:docMk/>
            <pc:sldMk cId="0" sldId="256"/>
            <ac:spMk id="4" creationId="{00000000-0000-0000-0000-000000000000}"/>
          </ac:spMkLst>
        </pc:spChg>
        <pc:spChg chg="del">
          <ac:chgData name="Sean Sevey" userId="933f7cbfd7836934" providerId="LiveId" clId="{2C9B6316-D7F2-4FE8-8E32-DB9DCA2F76AF}" dt="2024-06-05T19:51:09.134" v="204" actId="478"/>
          <ac:spMkLst>
            <pc:docMk/>
            <pc:sldMk cId="0" sldId="256"/>
            <ac:spMk id="15" creationId="{00000000-0000-0000-0000-000000000000}"/>
          </ac:spMkLst>
        </pc:spChg>
        <pc:spChg chg="mod">
          <ac:chgData name="Sean Sevey" userId="933f7cbfd7836934" providerId="LiveId" clId="{2C9B6316-D7F2-4FE8-8E32-DB9DCA2F76AF}" dt="2024-06-06T22:13:17.943" v="557" actId="6549"/>
          <ac:spMkLst>
            <pc:docMk/>
            <pc:sldMk cId="0" sldId="256"/>
            <ac:spMk id="16" creationId="{00000000-0000-0000-0000-000000000000}"/>
          </ac:spMkLst>
        </pc:spChg>
        <pc:spChg chg="del">
          <ac:chgData name="Sean Sevey" userId="933f7cbfd7836934" providerId="LiveId" clId="{2C9B6316-D7F2-4FE8-8E32-DB9DCA2F76AF}" dt="2024-06-05T19:41:44.693" v="79" actId="478"/>
          <ac:spMkLst>
            <pc:docMk/>
            <pc:sldMk cId="0" sldId="256"/>
            <ac:spMk id="17" creationId="{00000000-0000-0000-0000-000000000000}"/>
          </ac:spMkLst>
        </pc:spChg>
        <pc:spChg chg="del mod">
          <ac:chgData name="Sean Sevey" userId="933f7cbfd7836934" providerId="LiveId" clId="{2C9B6316-D7F2-4FE8-8E32-DB9DCA2F76AF}" dt="2024-06-05T19:34:59.359" v="1" actId="478"/>
          <ac:spMkLst>
            <pc:docMk/>
            <pc:sldMk cId="0" sldId="256"/>
            <ac:spMk id="18" creationId="{00000000-0000-0000-0000-000000000000}"/>
          </ac:spMkLst>
        </pc:spChg>
        <pc:grpChg chg="del">
          <ac:chgData name="Sean Sevey" userId="933f7cbfd7836934" providerId="LiveId" clId="{2C9B6316-D7F2-4FE8-8E32-DB9DCA2F76AF}" dt="2024-06-05T19:42:19.746" v="86" actId="478"/>
          <ac:grpSpMkLst>
            <pc:docMk/>
            <pc:sldMk cId="0" sldId="256"/>
            <ac:grpSpMk id="5" creationId="{00000000-0000-0000-0000-000000000000}"/>
          </ac:grpSpMkLst>
        </pc:grpChg>
        <pc:grpChg chg="del">
          <ac:chgData name="Sean Sevey" userId="933f7cbfd7836934" providerId="LiveId" clId="{2C9B6316-D7F2-4FE8-8E32-DB9DCA2F76AF}" dt="2024-06-05T19:42:25.354" v="89" actId="478"/>
          <ac:grpSpMkLst>
            <pc:docMk/>
            <pc:sldMk cId="0" sldId="256"/>
            <ac:grpSpMk id="9" creationId="{00000000-0000-0000-0000-000000000000}"/>
          </ac:grpSpMkLst>
        </pc:grpChg>
        <pc:picChg chg="del">
          <ac:chgData name="Sean Sevey" userId="933f7cbfd7836934" providerId="LiveId" clId="{2C9B6316-D7F2-4FE8-8E32-DB9DCA2F76AF}" dt="2024-06-05T19:42:21.099" v="87" actId="478"/>
          <ac:picMkLst>
            <pc:docMk/>
            <pc:sldMk cId="0" sldId="256"/>
            <ac:picMk id="3" creationId="{00000000-0000-0000-0000-000000000000}"/>
          </ac:picMkLst>
        </pc:picChg>
        <pc:picChg chg="add mod">
          <ac:chgData name="Sean Sevey" userId="933f7cbfd7836934" providerId="LiveId" clId="{2C9B6316-D7F2-4FE8-8E32-DB9DCA2F76AF}" dt="2024-06-06T21:48:23.083" v="401" actId="1076"/>
          <ac:picMkLst>
            <pc:docMk/>
            <pc:sldMk cId="0" sldId="256"/>
            <ac:picMk id="22" creationId="{07D3B057-8F7A-E50C-6C71-96181B789E96}"/>
          </ac:picMkLst>
        </pc:picChg>
      </pc:sldChg>
      <pc:sldChg chg="delSp modSp del mod">
        <pc:chgData name="Sean Sevey" userId="933f7cbfd7836934" providerId="LiveId" clId="{2C9B6316-D7F2-4FE8-8E32-DB9DCA2F76AF}" dt="2024-06-06T22:04:43.473" v="526" actId="2696"/>
        <pc:sldMkLst>
          <pc:docMk/>
          <pc:sldMk cId="0" sldId="257"/>
        </pc:sldMkLst>
        <pc:spChg chg="mod">
          <ac:chgData name="Sean Sevey" userId="933f7cbfd7836934" providerId="LiveId" clId="{2C9B6316-D7F2-4FE8-8E32-DB9DCA2F76AF}" dt="2024-06-06T21:52:58.278" v="435" actId="1582"/>
          <ac:spMkLst>
            <pc:docMk/>
            <pc:sldMk cId="0" sldId="257"/>
            <ac:spMk id="35" creationId="{00000000-0000-0000-0000-000000000000}"/>
          </ac:spMkLst>
        </pc:spChg>
        <pc:spChg chg="mod">
          <ac:chgData name="Sean Sevey" userId="933f7cbfd7836934" providerId="LiveId" clId="{2C9B6316-D7F2-4FE8-8E32-DB9DCA2F76AF}" dt="2024-06-06T21:52:08.522" v="434" actId="1582"/>
          <ac:spMkLst>
            <pc:docMk/>
            <pc:sldMk cId="0" sldId="257"/>
            <ac:spMk id="51" creationId="{00000000-0000-0000-0000-000000000000}"/>
          </ac:spMkLst>
        </pc:spChg>
        <pc:grpChg chg="del">
          <ac:chgData name="Sean Sevey" userId="933f7cbfd7836934" providerId="LiveId" clId="{2C9B6316-D7F2-4FE8-8E32-DB9DCA2F76AF}" dt="2024-06-05T19:35:26.968" v="8" actId="478"/>
          <ac:grpSpMkLst>
            <pc:docMk/>
            <pc:sldMk cId="0" sldId="257"/>
            <ac:grpSpMk id="58" creationId="{00000000-0000-0000-0000-000000000000}"/>
          </ac:grpSpMkLst>
        </pc:grpChg>
        <pc:grpChg chg="mod">
          <ac:chgData name="Sean Sevey" userId="933f7cbfd7836934" providerId="LiveId" clId="{2C9B6316-D7F2-4FE8-8E32-DB9DCA2F76AF}" dt="2024-06-06T21:53:16.555" v="437" actId="14100"/>
          <ac:grpSpMkLst>
            <pc:docMk/>
            <pc:sldMk cId="0" sldId="257"/>
            <ac:grpSpMk id="63" creationId="{00000000-0000-0000-0000-000000000000}"/>
          </ac:grpSpMkLst>
        </pc:grpChg>
        <pc:picChg chg="del">
          <ac:chgData name="Sean Sevey" userId="933f7cbfd7836934" providerId="LiveId" clId="{2C9B6316-D7F2-4FE8-8E32-DB9DCA2F76AF}" dt="2024-06-05T19:35:07.280" v="2" actId="478"/>
          <ac:picMkLst>
            <pc:docMk/>
            <pc:sldMk cId="0" sldId="257"/>
            <ac:picMk id="3" creationId="{00000000-0000-0000-0000-000000000000}"/>
          </ac:picMkLst>
        </pc:picChg>
        <pc:picChg chg="del">
          <ac:chgData name="Sean Sevey" userId="933f7cbfd7836934" providerId="LiveId" clId="{2C9B6316-D7F2-4FE8-8E32-DB9DCA2F76AF}" dt="2024-06-05T19:35:21.895" v="6" actId="478"/>
          <ac:picMkLst>
            <pc:docMk/>
            <pc:sldMk cId="0" sldId="257"/>
            <ac:picMk id="14" creationId="{00000000-0000-0000-0000-000000000000}"/>
          </ac:picMkLst>
        </pc:picChg>
        <pc:picChg chg="del">
          <ac:chgData name="Sean Sevey" userId="933f7cbfd7836934" providerId="LiveId" clId="{2C9B6316-D7F2-4FE8-8E32-DB9DCA2F76AF}" dt="2024-06-05T19:35:19.623" v="5" actId="478"/>
          <ac:picMkLst>
            <pc:docMk/>
            <pc:sldMk cId="0" sldId="257"/>
            <ac:picMk id="15" creationId="{00000000-0000-0000-0000-000000000000}"/>
          </ac:picMkLst>
        </pc:picChg>
        <pc:picChg chg="del">
          <ac:chgData name="Sean Sevey" userId="933f7cbfd7836934" providerId="LiveId" clId="{2C9B6316-D7F2-4FE8-8E32-DB9DCA2F76AF}" dt="2024-06-05T19:35:17.718" v="4" actId="478"/>
          <ac:picMkLst>
            <pc:docMk/>
            <pc:sldMk cId="0" sldId="257"/>
            <ac:picMk id="16" creationId="{00000000-0000-0000-0000-000000000000}"/>
          </ac:picMkLst>
        </pc:picChg>
        <pc:picChg chg="del">
          <ac:chgData name="Sean Sevey" userId="933f7cbfd7836934" providerId="LiveId" clId="{2C9B6316-D7F2-4FE8-8E32-DB9DCA2F76AF}" dt="2024-06-05T19:35:15.209" v="3" actId="478"/>
          <ac:picMkLst>
            <pc:docMk/>
            <pc:sldMk cId="0" sldId="257"/>
            <ac:picMk id="46" creationId="{00000000-0000-0000-0000-000000000000}"/>
          </ac:picMkLst>
        </pc:picChg>
        <pc:picChg chg="topLvl">
          <ac:chgData name="Sean Sevey" userId="933f7cbfd7836934" providerId="LiveId" clId="{2C9B6316-D7F2-4FE8-8E32-DB9DCA2F76AF}" dt="2024-06-05T19:35:26.968" v="8" actId="478"/>
          <ac:picMkLst>
            <pc:docMk/>
            <pc:sldMk cId="0" sldId="257"/>
            <ac:picMk id="59" creationId="{00000000-0000-0000-0000-000000000000}"/>
          </ac:picMkLst>
        </pc:picChg>
        <pc:picChg chg="del topLvl">
          <ac:chgData name="Sean Sevey" userId="933f7cbfd7836934" providerId="LiveId" clId="{2C9B6316-D7F2-4FE8-8E32-DB9DCA2F76AF}" dt="2024-06-05T19:35:26.968" v="8" actId="478"/>
          <ac:picMkLst>
            <pc:docMk/>
            <pc:sldMk cId="0" sldId="257"/>
            <ac:picMk id="60" creationId="{00000000-0000-0000-0000-000000000000}"/>
          </ac:picMkLst>
        </pc:picChg>
        <pc:picChg chg="del">
          <ac:chgData name="Sean Sevey" userId="933f7cbfd7836934" providerId="LiveId" clId="{2C9B6316-D7F2-4FE8-8E32-DB9DCA2F76AF}" dt="2024-06-05T19:35:24.149" v="7" actId="478"/>
          <ac:picMkLst>
            <pc:docMk/>
            <pc:sldMk cId="0" sldId="257"/>
            <ac:picMk id="61" creationId="{00000000-0000-0000-0000-000000000000}"/>
          </ac:picMkLst>
        </pc:picChg>
      </pc:sldChg>
      <pc:sldChg chg="delSp modSp mod">
        <pc:chgData name="Sean Sevey" userId="933f7cbfd7836934" providerId="LiveId" clId="{2C9B6316-D7F2-4FE8-8E32-DB9DCA2F76AF}" dt="2024-06-06T21:35:34.146" v="256" actId="14100"/>
        <pc:sldMkLst>
          <pc:docMk/>
          <pc:sldMk cId="0" sldId="258"/>
        </pc:sldMkLst>
        <pc:grpChg chg="mod">
          <ac:chgData name="Sean Sevey" userId="933f7cbfd7836934" providerId="LiveId" clId="{2C9B6316-D7F2-4FE8-8E32-DB9DCA2F76AF}" dt="2024-06-06T21:35:34.146" v="256" actId="14100"/>
          <ac:grpSpMkLst>
            <pc:docMk/>
            <pc:sldMk cId="0" sldId="258"/>
            <ac:grpSpMk id="9" creationId="{00000000-0000-0000-0000-000000000000}"/>
          </ac:grpSpMkLst>
        </pc:grpChg>
        <pc:grpChg chg="del">
          <ac:chgData name="Sean Sevey" userId="933f7cbfd7836934" providerId="LiveId" clId="{2C9B6316-D7F2-4FE8-8E32-DB9DCA2F76AF}" dt="2024-06-06T21:35:26.374" v="253" actId="478"/>
          <ac:grpSpMkLst>
            <pc:docMk/>
            <pc:sldMk cId="0" sldId="258"/>
            <ac:grpSpMk id="21" creationId="{00000000-0000-0000-0000-000000000000}"/>
          </ac:grpSpMkLst>
        </pc:grpChg>
        <pc:grpChg chg="del">
          <ac:chgData name="Sean Sevey" userId="933f7cbfd7836934" providerId="LiveId" clId="{2C9B6316-D7F2-4FE8-8E32-DB9DCA2F76AF}" dt="2024-06-06T21:35:27.722" v="254" actId="478"/>
          <ac:grpSpMkLst>
            <pc:docMk/>
            <pc:sldMk cId="0" sldId="258"/>
            <ac:grpSpMk id="32" creationId="{00000000-0000-0000-0000-000000000000}"/>
          </ac:grpSpMkLst>
        </pc:grpChg>
        <pc:grpChg chg="del">
          <ac:chgData name="Sean Sevey" userId="933f7cbfd7836934" providerId="LiveId" clId="{2C9B6316-D7F2-4FE8-8E32-DB9DCA2F76AF}" dt="2024-06-06T21:35:28.411" v="255" actId="478"/>
          <ac:grpSpMkLst>
            <pc:docMk/>
            <pc:sldMk cId="0" sldId="258"/>
            <ac:grpSpMk id="43" creationId="{00000000-0000-0000-0000-000000000000}"/>
          </ac:grpSpMkLst>
        </pc:grpChg>
        <pc:picChg chg="del">
          <ac:chgData name="Sean Sevey" userId="933f7cbfd7836934" providerId="LiveId" clId="{2C9B6316-D7F2-4FE8-8E32-DB9DCA2F76AF}" dt="2024-06-05T19:36:00.149" v="17" actId="478"/>
          <ac:picMkLst>
            <pc:docMk/>
            <pc:sldMk cId="0" sldId="258"/>
            <ac:picMk id="3" creationId="{00000000-0000-0000-0000-000000000000}"/>
          </ac:picMkLst>
        </pc:picChg>
        <pc:picChg chg="del">
          <ac:chgData name="Sean Sevey" userId="933f7cbfd7836934" providerId="LiveId" clId="{2C9B6316-D7F2-4FE8-8E32-DB9DCA2F76AF}" dt="2024-06-05T19:35:36.468" v="10" actId="478"/>
          <ac:picMkLst>
            <pc:docMk/>
            <pc:sldMk cId="0" sldId="258"/>
            <ac:picMk id="16" creationId="{00000000-0000-0000-0000-000000000000}"/>
          </ac:picMkLst>
        </pc:picChg>
        <pc:picChg chg="del">
          <ac:chgData name="Sean Sevey" userId="933f7cbfd7836934" providerId="LiveId" clId="{2C9B6316-D7F2-4FE8-8E32-DB9DCA2F76AF}" dt="2024-06-05T19:35:33.622" v="9" actId="478"/>
          <ac:picMkLst>
            <pc:docMk/>
            <pc:sldMk cId="0" sldId="258"/>
            <ac:picMk id="17" creationId="{00000000-0000-0000-0000-000000000000}"/>
          </ac:picMkLst>
        </pc:picChg>
        <pc:picChg chg="del">
          <ac:chgData name="Sean Sevey" userId="933f7cbfd7836934" providerId="LiveId" clId="{2C9B6316-D7F2-4FE8-8E32-DB9DCA2F76AF}" dt="2024-06-05T19:35:38.631" v="11" actId="478"/>
          <ac:picMkLst>
            <pc:docMk/>
            <pc:sldMk cId="0" sldId="258"/>
            <ac:picMk id="18" creationId="{00000000-0000-0000-0000-000000000000}"/>
          </ac:picMkLst>
        </pc:picChg>
        <pc:picChg chg="del">
          <ac:chgData name="Sean Sevey" userId="933f7cbfd7836934" providerId="LiveId" clId="{2C9B6316-D7F2-4FE8-8E32-DB9DCA2F76AF}" dt="2024-06-05T19:35:40.683" v="12" actId="478"/>
          <ac:picMkLst>
            <pc:docMk/>
            <pc:sldMk cId="0" sldId="258"/>
            <ac:picMk id="19" creationId="{00000000-0000-0000-0000-000000000000}"/>
          </ac:picMkLst>
        </pc:picChg>
        <pc:picChg chg="del">
          <ac:chgData name="Sean Sevey" userId="933f7cbfd7836934" providerId="LiveId" clId="{2C9B6316-D7F2-4FE8-8E32-DB9DCA2F76AF}" dt="2024-06-05T19:35:45.332" v="14" actId="478"/>
          <ac:picMkLst>
            <pc:docMk/>
            <pc:sldMk cId="0" sldId="258"/>
            <ac:picMk id="28" creationId="{00000000-0000-0000-0000-000000000000}"/>
          </ac:picMkLst>
        </pc:picChg>
        <pc:picChg chg="del">
          <ac:chgData name="Sean Sevey" userId="933f7cbfd7836934" providerId="LiveId" clId="{2C9B6316-D7F2-4FE8-8E32-DB9DCA2F76AF}" dt="2024-06-05T19:35:42.732" v="13" actId="478"/>
          <ac:picMkLst>
            <pc:docMk/>
            <pc:sldMk cId="0" sldId="258"/>
            <ac:picMk id="29" creationId="{00000000-0000-0000-0000-000000000000}"/>
          </ac:picMkLst>
        </pc:picChg>
        <pc:picChg chg="del">
          <ac:chgData name="Sean Sevey" userId="933f7cbfd7836934" providerId="LiveId" clId="{2C9B6316-D7F2-4FE8-8E32-DB9DCA2F76AF}" dt="2024-06-05T19:35:47.346" v="15" actId="478"/>
          <ac:picMkLst>
            <pc:docMk/>
            <pc:sldMk cId="0" sldId="258"/>
            <ac:picMk id="30" creationId="{00000000-0000-0000-0000-000000000000}"/>
          </ac:picMkLst>
        </pc:picChg>
        <pc:picChg chg="del">
          <ac:chgData name="Sean Sevey" userId="933f7cbfd7836934" providerId="LiveId" clId="{2C9B6316-D7F2-4FE8-8E32-DB9DCA2F76AF}" dt="2024-06-05T19:35:49.332" v="16" actId="478"/>
          <ac:picMkLst>
            <pc:docMk/>
            <pc:sldMk cId="0" sldId="258"/>
            <ac:picMk id="31" creationId="{00000000-0000-0000-0000-000000000000}"/>
          </ac:picMkLst>
        </pc:picChg>
        <pc:picChg chg="del">
          <ac:chgData name="Sean Sevey" userId="933f7cbfd7836934" providerId="LiveId" clId="{2C9B6316-D7F2-4FE8-8E32-DB9DCA2F76AF}" dt="2024-06-05T19:36:20.983" v="23" actId="478"/>
          <ac:picMkLst>
            <pc:docMk/>
            <pc:sldMk cId="0" sldId="258"/>
            <ac:picMk id="39" creationId="{00000000-0000-0000-0000-000000000000}"/>
          </ac:picMkLst>
        </pc:picChg>
        <pc:picChg chg="del">
          <ac:chgData name="Sean Sevey" userId="933f7cbfd7836934" providerId="LiveId" clId="{2C9B6316-D7F2-4FE8-8E32-DB9DCA2F76AF}" dt="2024-06-05T19:36:19.155" v="22" actId="478"/>
          <ac:picMkLst>
            <pc:docMk/>
            <pc:sldMk cId="0" sldId="258"/>
            <ac:picMk id="40" creationId="{00000000-0000-0000-0000-000000000000}"/>
          </ac:picMkLst>
        </pc:picChg>
        <pc:picChg chg="del">
          <ac:chgData name="Sean Sevey" userId="933f7cbfd7836934" providerId="LiveId" clId="{2C9B6316-D7F2-4FE8-8E32-DB9DCA2F76AF}" dt="2024-06-05T19:36:22.562" v="24" actId="478"/>
          <ac:picMkLst>
            <pc:docMk/>
            <pc:sldMk cId="0" sldId="258"/>
            <ac:picMk id="41" creationId="{00000000-0000-0000-0000-000000000000}"/>
          </ac:picMkLst>
        </pc:picChg>
        <pc:picChg chg="del">
          <ac:chgData name="Sean Sevey" userId="933f7cbfd7836934" providerId="LiveId" clId="{2C9B6316-D7F2-4FE8-8E32-DB9DCA2F76AF}" dt="2024-06-05T19:36:25.160" v="25" actId="478"/>
          <ac:picMkLst>
            <pc:docMk/>
            <pc:sldMk cId="0" sldId="258"/>
            <ac:picMk id="42" creationId="{00000000-0000-0000-0000-000000000000}"/>
          </ac:picMkLst>
        </pc:picChg>
        <pc:picChg chg="del">
          <ac:chgData name="Sean Sevey" userId="933f7cbfd7836934" providerId="LiveId" clId="{2C9B6316-D7F2-4FE8-8E32-DB9DCA2F76AF}" dt="2024-06-05T19:36:14.113" v="19" actId="478"/>
          <ac:picMkLst>
            <pc:docMk/>
            <pc:sldMk cId="0" sldId="258"/>
            <ac:picMk id="50" creationId="{00000000-0000-0000-0000-000000000000}"/>
          </ac:picMkLst>
        </pc:picChg>
        <pc:picChg chg="del">
          <ac:chgData name="Sean Sevey" userId="933f7cbfd7836934" providerId="LiveId" clId="{2C9B6316-D7F2-4FE8-8E32-DB9DCA2F76AF}" dt="2024-06-05T19:36:11.549" v="18" actId="478"/>
          <ac:picMkLst>
            <pc:docMk/>
            <pc:sldMk cId="0" sldId="258"/>
            <ac:picMk id="51" creationId="{00000000-0000-0000-0000-000000000000}"/>
          </ac:picMkLst>
        </pc:picChg>
        <pc:picChg chg="del">
          <ac:chgData name="Sean Sevey" userId="933f7cbfd7836934" providerId="LiveId" clId="{2C9B6316-D7F2-4FE8-8E32-DB9DCA2F76AF}" dt="2024-06-05T19:36:15.530" v="20" actId="478"/>
          <ac:picMkLst>
            <pc:docMk/>
            <pc:sldMk cId="0" sldId="258"/>
            <ac:picMk id="52" creationId="{00000000-0000-0000-0000-000000000000}"/>
          </ac:picMkLst>
        </pc:picChg>
        <pc:picChg chg="del">
          <ac:chgData name="Sean Sevey" userId="933f7cbfd7836934" providerId="LiveId" clId="{2C9B6316-D7F2-4FE8-8E32-DB9DCA2F76AF}" dt="2024-06-05T19:36:17.468" v="21" actId="478"/>
          <ac:picMkLst>
            <pc:docMk/>
            <pc:sldMk cId="0" sldId="258"/>
            <ac:picMk id="53" creationId="{00000000-0000-0000-0000-000000000000}"/>
          </ac:picMkLst>
        </pc:picChg>
      </pc:sldChg>
      <pc:sldChg chg="delSp mod">
        <pc:chgData name="Sean Sevey" userId="933f7cbfd7836934" providerId="LiveId" clId="{2C9B6316-D7F2-4FE8-8E32-DB9DCA2F76AF}" dt="2024-06-05T19:37:35.659" v="43" actId="478"/>
        <pc:sldMkLst>
          <pc:docMk/>
          <pc:sldMk cId="0" sldId="259"/>
        </pc:sldMkLst>
        <pc:grpChg chg="del">
          <ac:chgData name="Sean Sevey" userId="933f7cbfd7836934" providerId="LiveId" clId="{2C9B6316-D7F2-4FE8-8E32-DB9DCA2F76AF}" dt="2024-06-05T19:36:40.962" v="31" actId="478"/>
          <ac:grpSpMkLst>
            <pc:docMk/>
            <pc:sldMk cId="0" sldId="259"/>
            <ac:grpSpMk id="29" creationId="{00000000-0000-0000-0000-000000000000}"/>
          </ac:grpSpMkLst>
        </pc:grpChg>
        <pc:picChg chg="del">
          <ac:chgData name="Sean Sevey" userId="933f7cbfd7836934" providerId="LiveId" clId="{2C9B6316-D7F2-4FE8-8E32-DB9DCA2F76AF}" dt="2024-06-05T19:37:35.659" v="43" actId="478"/>
          <ac:picMkLst>
            <pc:docMk/>
            <pc:sldMk cId="0" sldId="259"/>
            <ac:picMk id="3" creationId="{00000000-0000-0000-0000-000000000000}"/>
          </ac:picMkLst>
        </pc:picChg>
        <pc:picChg chg="del">
          <ac:chgData name="Sean Sevey" userId="933f7cbfd7836934" providerId="LiveId" clId="{2C9B6316-D7F2-4FE8-8E32-DB9DCA2F76AF}" dt="2024-06-05T19:36:32.917" v="27" actId="478"/>
          <ac:picMkLst>
            <pc:docMk/>
            <pc:sldMk cId="0" sldId="259"/>
            <ac:picMk id="30" creationId="{00000000-0000-0000-0000-000000000000}"/>
          </ac:picMkLst>
        </pc:picChg>
        <pc:picChg chg="del">
          <ac:chgData name="Sean Sevey" userId="933f7cbfd7836934" providerId="LiveId" clId="{2C9B6316-D7F2-4FE8-8E32-DB9DCA2F76AF}" dt="2024-06-05T19:36:30.845" v="26" actId="478"/>
          <ac:picMkLst>
            <pc:docMk/>
            <pc:sldMk cId="0" sldId="259"/>
            <ac:picMk id="31" creationId="{00000000-0000-0000-0000-000000000000}"/>
          </ac:picMkLst>
        </pc:picChg>
        <pc:picChg chg="del">
          <ac:chgData name="Sean Sevey" userId="933f7cbfd7836934" providerId="LiveId" clId="{2C9B6316-D7F2-4FE8-8E32-DB9DCA2F76AF}" dt="2024-06-05T19:36:34.385" v="28" actId="478"/>
          <ac:picMkLst>
            <pc:docMk/>
            <pc:sldMk cId="0" sldId="259"/>
            <ac:picMk id="32" creationId="{00000000-0000-0000-0000-000000000000}"/>
          </ac:picMkLst>
        </pc:picChg>
        <pc:picChg chg="del">
          <ac:chgData name="Sean Sevey" userId="933f7cbfd7836934" providerId="LiveId" clId="{2C9B6316-D7F2-4FE8-8E32-DB9DCA2F76AF}" dt="2024-06-05T19:36:36.542" v="29" actId="478"/>
          <ac:picMkLst>
            <pc:docMk/>
            <pc:sldMk cId="0" sldId="259"/>
            <ac:picMk id="33" creationId="{00000000-0000-0000-0000-000000000000}"/>
          </ac:picMkLst>
        </pc:picChg>
        <pc:picChg chg="del topLvl">
          <ac:chgData name="Sean Sevey" userId="933f7cbfd7836934" providerId="LiveId" clId="{2C9B6316-D7F2-4FE8-8E32-DB9DCA2F76AF}" dt="2024-06-05T19:36:40.962" v="31" actId="478"/>
          <ac:picMkLst>
            <pc:docMk/>
            <pc:sldMk cId="0" sldId="259"/>
            <ac:picMk id="34" creationId="{00000000-0000-0000-0000-000000000000}"/>
          </ac:picMkLst>
        </pc:picChg>
        <pc:picChg chg="del">
          <ac:chgData name="Sean Sevey" userId="933f7cbfd7836934" providerId="LiveId" clId="{2C9B6316-D7F2-4FE8-8E32-DB9DCA2F76AF}" dt="2024-06-05T19:36:39.242" v="30" actId="478"/>
          <ac:picMkLst>
            <pc:docMk/>
            <pc:sldMk cId="0" sldId="259"/>
            <ac:picMk id="35" creationId="{00000000-0000-0000-0000-000000000000}"/>
          </ac:picMkLst>
        </pc:picChg>
        <pc:picChg chg="topLvl">
          <ac:chgData name="Sean Sevey" userId="933f7cbfd7836934" providerId="LiveId" clId="{2C9B6316-D7F2-4FE8-8E32-DB9DCA2F76AF}" dt="2024-06-05T19:36:40.962" v="31" actId="478"/>
          <ac:picMkLst>
            <pc:docMk/>
            <pc:sldMk cId="0" sldId="259"/>
            <ac:picMk id="36" creationId="{00000000-0000-0000-0000-000000000000}"/>
          </ac:picMkLst>
        </pc:picChg>
      </pc:sldChg>
      <pc:sldChg chg="delSp modSp mod">
        <pc:chgData name="Sean Sevey" userId="933f7cbfd7836934" providerId="LiveId" clId="{2C9B6316-D7F2-4FE8-8E32-DB9DCA2F76AF}" dt="2024-06-05T19:37:39.191" v="44" actId="478"/>
        <pc:sldMkLst>
          <pc:docMk/>
          <pc:sldMk cId="0" sldId="260"/>
        </pc:sldMkLst>
        <pc:spChg chg="del mod">
          <ac:chgData name="Sean Sevey" userId="933f7cbfd7836934" providerId="LiveId" clId="{2C9B6316-D7F2-4FE8-8E32-DB9DCA2F76AF}" dt="2024-06-05T19:37:03.934" v="33" actId="478"/>
          <ac:spMkLst>
            <pc:docMk/>
            <pc:sldMk cId="0" sldId="260"/>
            <ac:spMk id="30" creationId="{00000000-0000-0000-0000-000000000000}"/>
          </ac:spMkLst>
        </pc:spChg>
        <pc:spChg chg="del">
          <ac:chgData name="Sean Sevey" userId="933f7cbfd7836934" providerId="LiveId" clId="{2C9B6316-D7F2-4FE8-8E32-DB9DCA2F76AF}" dt="2024-06-05T19:37:07.063" v="34" actId="478"/>
          <ac:spMkLst>
            <pc:docMk/>
            <pc:sldMk cId="0" sldId="260"/>
            <ac:spMk id="32" creationId="{00000000-0000-0000-0000-000000000000}"/>
          </ac:spMkLst>
        </pc:spChg>
        <pc:spChg chg="del">
          <ac:chgData name="Sean Sevey" userId="933f7cbfd7836934" providerId="LiveId" clId="{2C9B6316-D7F2-4FE8-8E32-DB9DCA2F76AF}" dt="2024-06-05T19:37:08.937" v="35" actId="478"/>
          <ac:spMkLst>
            <pc:docMk/>
            <pc:sldMk cId="0" sldId="260"/>
            <ac:spMk id="33" creationId="{00000000-0000-0000-0000-000000000000}"/>
          </ac:spMkLst>
        </pc:spChg>
        <pc:spChg chg="del">
          <ac:chgData name="Sean Sevey" userId="933f7cbfd7836934" providerId="LiveId" clId="{2C9B6316-D7F2-4FE8-8E32-DB9DCA2F76AF}" dt="2024-06-05T19:37:15.557" v="38" actId="478"/>
          <ac:spMkLst>
            <pc:docMk/>
            <pc:sldMk cId="0" sldId="260"/>
            <ac:spMk id="34" creationId="{00000000-0000-0000-0000-000000000000}"/>
          </ac:spMkLst>
        </pc:spChg>
        <pc:grpChg chg="del">
          <ac:chgData name="Sean Sevey" userId="933f7cbfd7836934" providerId="LiveId" clId="{2C9B6316-D7F2-4FE8-8E32-DB9DCA2F76AF}" dt="2024-06-05T19:37:21.753" v="41" actId="478"/>
          <ac:grpSpMkLst>
            <pc:docMk/>
            <pc:sldMk cId="0" sldId="260"/>
            <ac:grpSpMk id="31" creationId="{00000000-0000-0000-0000-000000000000}"/>
          </ac:grpSpMkLst>
        </pc:grpChg>
        <pc:picChg chg="del">
          <ac:chgData name="Sean Sevey" userId="933f7cbfd7836934" providerId="LiveId" clId="{2C9B6316-D7F2-4FE8-8E32-DB9DCA2F76AF}" dt="2024-06-05T19:37:39.191" v="44" actId="478"/>
          <ac:picMkLst>
            <pc:docMk/>
            <pc:sldMk cId="0" sldId="260"/>
            <ac:picMk id="3" creationId="{00000000-0000-0000-0000-000000000000}"/>
          </ac:picMkLst>
        </pc:picChg>
        <pc:picChg chg="del">
          <ac:chgData name="Sean Sevey" userId="933f7cbfd7836934" providerId="LiveId" clId="{2C9B6316-D7F2-4FE8-8E32-DB9DCA2F76AF}" dt="2024-06-05T19:37:13.310" v="37" actId="478"/>
          <ac:picMkLst>
            <pc:docMk/>
            <pc:sldMk cId="0" sldId="260"/>
            <ac:picMk id="26" creationId="{00000000-0000-0000-0000-000000000000}"/>
          </ac:picMkLst>
        </pc:picChg>
        <pc:picChg chg="del">
          <ac:chgData name="Sean Sevey" userId="933f7cbfd7836934" providerId="LiveId" clId="{2C9B6316-D7F2-4FE8-8E32-DB9DCA2F76AF}" dt="2024-06-05T19:37:11.043" v="36" actId="478"/>
          <ac:picMkLst>
            <pc:docMk/>
            <pc:sldMk cId="0" sldId="260"/>
            <ac:picMk id="27" creationId="{00000000-0000-0000-0000-000000000000}"/>
          </ac:picMkLst>
        </pc:picChg>
        <pc:picChg chg="del">
          <ac:chgData name="Sean Sevey" userId="933f7cbfd7836934" providerId="LiveId" clId="{2C9B6316-D7F2-4FE8-8E32-DB9DCA2F76AF}" dt="2024-06-05T19:37:17.636" v="39" actId="478"/>
          <ac:picMkLst>
            <pc:docMk/>
            <pc:sldMk cId="0" sldId="260"/>
            <ac:picMk id="28" creationId="{00000000-0000-0000-0000-000000000000}"/>
          </ac:picMkLst>
        </pc:picChg>
        <pc:picChg chg="del">
          <ac:chgData name="Sean Sevey" userId="933f7cbfd7836934" providerId="LiveId" clId="{2C9B6316-D7F2-4FE8-8E32-DB9DCA2F76AF}" dt="2024-06-05T19:37:19.312" v="40" actId="478"/>
          <ac:picMkLst>
            <pc:docMk/>
            <pc:sldMk cId="0" sldId="260"/>
            <ac:picMk id="29" creationId="{00000000-0000-0000-0000-000000000000}"/>
          </ac:picMkLst>
        </pc:picChg>
        <pc:picChg chg="del topLvl">
          <ac:chgData name="Sean Sevey" userId="933f7cbfd7836934" providerId="LiveId" clId="{2C9B6316-D7F2-4FE8-8E32-DB9DCA2F76AF}" dt="2024-06-05T19:37:21.753" v="41" actId="478"/>
          <ac:picMkLst>
            <pc:docMk/>
            <pc:sldMk cId="0" sldId="260"/>
            <ac:picMk id="35" creationId="{00000000-0000-0000-0000-000000000000}"/>
          </ac:picMkLst>
        </pc:picChg>
        <pc:picChg chg="del topLvl">
          <ac:chgData name="Sean Sevey" userId="933f7cbfd7836934" providerId="LiveId" clId="{2C9B6316-D7F2-4FE8-8E32-DB9DCA2F76AF}" dt="2024-06-05T19:37:23.713" v="42" actId="478"/>
          <ac:picMkLst>
            <pc:docMk/>
            <pc:sldMk cId="0" sldId="260"/>
            <ac:picMk id="36" creationId="{00000000-0000-0000-0000-000000000000}"/>
          </ac:picMkLst>
        </pc:picChg>
      </pc:sldChg>
      <pc:sldChg chg="delSp modSp mod">
        <pc:chgData name="Sean Sevey" userId="933f7cbfd7836934" providerId="LiveId" clId="{2C9B6316-D7F2-4FE8-8E32-DB9DCA2F76AF}" dt="2024-06-06T21:42:03.572" v="310" actId="1076"/>
        <pc:sldMkLst>
          <pc:docMk/>
          <pc:sldMk cId="0" sldId="261"/>
        </pc:sldMkLst>
        <pc:spChg chg="del">
          <ac:chgData name="Sean Sevey" userId="933f7cbfd7836934" providerId="LiveId" clId="{2C9B6316-D7F2-4FE8-8E32-DB9DCA2F76AF}" dt="2024-06-06T21:40:25.562" v="287" actId="478"/>
          <ac:spMkLst>
            <pc:docMk/>
            <pc:sldMk cId="0" sldId="261"/>
            <ac:spMk id="4" creationId="{00000000-0000-0000-0000-000000000000}"/>
          </ac:spMkLst>
        </pc:spChg>
        <pc:spChg chg="del">
          <ac:chgData name="Sean Sevey" userId="933f7cbfd7836934" providerId="LiveId" clId="{2C9B6316-D7F2-4FE8-8E32-DB9DCA2F76AF}" dt="2024-06-06T21:40:38.243" v="290" actId="478"/>
          <ac:spMkLst>
            <pc:docMk/>
            <pc:sldMk cId="0" sldId="261"/>
            <ac:spMk id="5" creationId="{00000000-0000-0000-0000-000000000000}"/>
          </ac:spMkLst>
        </pc:spChg>
        <pc:spChg chg="del">
          <ac:chgData name="Sean Sevey" userId="933f7cbfd7836934" providerId="LiveId" clId="{2C9B6316-D7F2-4FE8-8E32-DB9DCA2F76AF}" dt="2024-06-06T21:40:39.857" v="291" actId="478"/>
          <ac:spMkLst>
            <pc:docMk/>
            <pc:sldMk cId="0" sldId="261"/>
            <ac:spMk id="6" creationId="{00000000-0000-0000-0000-000000000000}"/>
          </ac:spMkLst>
        </pc:spChg>
        <pc:spChg chg="del">
          <ac:chgData name="Sean Sevey" userId="933f7cbfd7836934" providerId="LiveId" clId="{2C9B6316-D7F2-4FE8-8E32-DB9DCA2F76AF}" dt="2024-06-06T21:40:41.459" v="292" actId="478"/>
          <ac:spMkLst>
            <pc:docMk/>
            <pc:sldMk cId="0" sldId="261"/>
            <ac:spMk id="7" creationId="{00000000-0000-0000-0000-000000000000}"/>
          </ac:spMkLst>
        </pc:spChg>
        <pc:spChg chg="mod">
          <ac:chgData name="Sean Sevey" userId="933f7cbfd7836934" providerId="LiveId" clId="{2C9B6316-D7F2-4FE8-8E32-DB9DCA2F76AF}" dt="2024-06-06T21:40:34.872" v="289" actId="14100"/>
          <ac:spMkLst>
            <pc:docMk/>
            <pc:sldMk cId="0" sldId="261"/>
            <ac:spMk id="8" creationId="{00000000-0000-0000-0000-000000000000}"/>
          </ac:spMkLst>
        </pc:spChg>
        <pc:spChg chg="mod">
          <ac:chgData name="Sean Sevey" userId="933f7cbfd7836934" providerId="LiveId" clId="{2C9B6316-D7F2-4FE8-8E32-DB9DCA2F76AF}" dt="2024-06-06T21:41:54.321" v="308" actId="1076"/>
          <ac:spMkLst>
            <pc:docMk/>
            <pc:sldMk cId="0" sldId="261"/>
            <ac:spMk id="9" creationId="{00000000-0000-0000-0000-000000000000}"/>
          </ac:spMkLst>
        </pc:spChg>
        <pc:spChg chg="mod">
          <ac:chgData name="Sean Sevey" userId="933f7cbfd7836934" providerId="LiveId" clId="{2C9B6316-D7F2-4FE8-8E32-DB9DCA2F76AF}" dt="2024-06-06T21:41:58.367" v="309" actId="1076"/>
          <ac:spMkLst>
            <pc:docMk/>
            <pc:sldMk cId="0" sldId="261"/>
            <ac:spMk id="10" creationId="{00000000-0000-0000-0000-000000000000}"/>
          </ac:spMkLst>
        </pc:spChg>
        <pc:spChg chg="mod">
          <ac:chgData name="Sean Sevey" userId="933f7cbfd7836934" providerId="LiveId" clId="{2C9B6316-D7F2-4FE8-8E32-DB9DCA2F76AF}" dt="2024-06-06T21:41:50.457" v="307" actId="1076"/>
          <ac:spMkLst>
            <pc:docMk/>
            <pc:sldMk cId="0" sldId="261"/>
            <ac:spMk id="11" creationId="{00000000-0000-0000-0000-000000000000}"/>
          </ac:spMkLst>
        </pc:spChg>
        <pc:spChg chg="del">
          <ac:chgData name="Sean Sevey" userId="933f7cbfd7836934" providerId="LiveId" clId="{2C9B6316-D7F2-4FE8-8E32-DB9DCA2F76AF}" dt="2024-06-06T21:40:48.399" v="295" actId="478"/>
          <ac:spMkLst>
            <pc:docMk/>
            <pc:sldMk cId="0" sldId="261"/>
            <ac:spMk id="26" creationId="{00000000-0000-0000-0000-000000000000}"/>
          </ac:spMkLst>
        </pc:spChg>
        <pc:grpChg chg="del">
          <ac:chgData name="Sean Sevey" userId="933f7cbfd7836934" providerId="LiveId" clId="{2C9B6316-D7F2-4FE8-8E32-DB9DCA2F76AF}" dt="2024-06-06T21:40:44.068" v="293" actId="478"/>
          <ac:grpSpMkLst>
            <pc:docMk/>
            <pc:sldMk cId="0" sldId="261"/>
            <ac:grpSpMk id="12" creationId="{00000000-0000-0000-0000-000000000000}"/>
          </ac:grpSpMkLst>
        </pc:grpChg>
        <pc:grpChg chg="mod">
          <ac:chgData name="Sean Sevey" userId="933f7cbfd7836934" providerId="LiveId" clId="{2C9B6316-D7F2-4FE8-8E32-DB9DCA2F76AF}" dt="2024-06-06T21:42:03.572" v="310" actId="1076"/>
          <ac:grpSpMkLst>
            <pc:docMk/>
            <pc:sldMk cId="0" sldId="261"/>
            <ac:grpSpMk id="20" creationId="{00000000-0000-0000-0000-000000000000}"/>
          </ac:grpSpMkLst>
        </pc:grpChg>
        <pc:graphicFrameChg chg="del">
          <ac:chgData name="Sean Sevey" userId="933f7cbfd7836934" providerId="LiveId" clId="{2C9B6316-D7F2-4FE8-8E32-DB9DCA2F76AF}" dt="2024-06-06T21:40:45.747" v="294" actId="478"/>
          <ac:graphicFrameMkLst>
            <pc:docMk/>
            <pc:sldMk cId="0" sldId="261"/>
            <ac:graphicFrameMk id="17" creationId="{00000000-0000-0000-0000-000000000000}"/>
          </ac:graphicFrameMkLst>
        </pc:graphicFrameChg>
        <pc:picChg chg="del">
          <ac:chgData name="Sean Sevey" userId="933f7cbfd7836934" providerId="LiveId" clId="{2C9B6316-D7F2-4FE8-8E32-DB9DCA2F76AF}" dt="2024-06-05T19:37:44.253" v="45" actId="478"/>
          <ac:picMkLst>
            <pc:docMk/>
            <pc:sldMk cId="0" sldId="261"/>
            <ac:picMk id="3" creationId="{00000000-0000-0000-0000-000000000000}"/>
          </ac:picMkLst>
        </pc:picChg>
        <pc:picChg chg="del">
          <ac:chgData name="Sean Sevey" userId="933f7cbfd7836934" providerId="LiveId" clId="{2C9B6316-D7F2-4FE8-8E32-DB9DCA2F76AF}" dt="2024-06-05T19:37:58.810" v="47" actId="478"/>
          <ac:picMkLst>
            <pc:docMk/>
            <pc:sldMk cId="0" sldId="261"/>
            <ac:picMk id="15" creationId="{00000000-0000-0000-0000-000000000000}"/>
          </ac:picMkLst>
        </pc:picChg>
        <pc:picChg chg="del">
          <ac:chgData name="Sean Sevey" userId="933f7cbfd7836934" providerId="LiveId" clId="{2C9B6316-D7F2-4FE8-8E32-DB9DCA2F76AF}" dt="2024-06-05T19:37:56.909" v="46" actId="478"/>
          <ac:picMkLst>
            <pc:docMk/>
            <pc:sldMk cId="0" sldId="261"/>
            <ac:picMk id="16" creationId="{00000000-0000-0000-0000-000000000000}"/>
          </ac:picMkLst>
        </pc:picChg>
        <pc:picChg chg="del">
          <ac:chgData name="Sean Sevey" userId="933f7cbfd7836934" providerId="LiveId" clId="{2C9B6316-D7F2-4FE8-8E32-DB9DCA2F76AF}" dt="2024-06-06T21:40:49.542" v="296" actId="478"/>
          <ac:picMkLst>
            <pc:docMk/>
            <pc:sldMk cId="0" sldId="261"/>
            <ac:picMk id="18" creationId="{00000000-0000-0000-0000-000000000000}"/>
          </ac:picMkLst>
        </pc:picChg>
        <pc:picChg chg="del">
          <ac:chgData name="Sean Sevey" userId="933f7cbfd7836934" providerId="LiveId" clId="{2C9B6316-D7F2-4FE8-8E32-DB9DCA2F76AF}" dt="2024-06-06T21:40:50.579" v="297" actId="478"/>
          <ac:picMkLst>
            <pc:docMk/>
            <pc:sldMk cId="0" sldId="261"/>
            <ac:picMk id="19" creationId="{00000000-0000-0000-0000-000000000000}"/>
          </ac:picMkLst>
        </pc:picChg>
        <pc:picChg chg="del">
          <ac:chgData name="Sean Sevey" userId="933f7cbfd7836934" providerId="LiveId" clId="{2C9B6316-D7F2-4FE8-8E32-DB9DCA2F76AF}" dt="2024-06-05T19:38:02.549" v="49" actId="478"/>
          <ac:picMkLst>
            <pc:docMk/>
            <pc:sldMk cId="0" sldId="261"/>
            <ac:picMk id="23" creationId="{00000000-0000-0000-0000-000000000000}"/>
          </ac:picMkLst>
        </pc:picChg>
        <pc:picChg chg="del">
          <ac:chgData name="Sean Sevey" userId="933f7cbfd7836934" providerId="LiveId" clId="{2C9B6316-D7F2-4FE8-8E32-DB9DCA2F76AF}" dt="2024-06-05T19:38:00.802" v="48" actId="478"/>
          <ac:picMkLst>
            <pc:docMk/>
            <pc:sldMk cId="0" sldId="261"/>
            <ac:picMk id="24" creationId="{00000000-0000-0000-0000-000000000000}"/>
          </ac:picMkLst>
        </pc:picChg>
      </pc:sldChg>
      <pc:sldChg chg="addSp delSp modSp mod">
        <pc:chgData name="Sean Sevey" userId="933f7cbfd7836934" providerId="LiveId" clId="{2C9B6316-D7F2-4FE8-8E32-DB9DCA2F76AF}" dt="2024-06-06T22:15:35.361" v="570" actId="14100"/>
        <pc:sldMkLst>
          <pc:docMk/>
          <pc:sldMk cId="0" sldId="262"/>
        </pc:sldMkLst>
        <pc:spChg chg="mod">
          <ac:chgData name="Sean Sevey" userId="933f7cbfd7836934" providerId="LiveId" clId="{2C9B6316-D7F2-4FE8-8E32-DB9DCA2F76AF}" dt="2024-06-06T21:46:02.763" v="391"/>
          <ac:spMkLst>
            <pc:docMk/>
            <pc:sldMk cId="0" sldId="262"/>
            <ac:spMk id="2" creationId="{00000000-0000-0000-0000-000000000000}"/>
          </ac:spMkLst>
        </pc:spChg>
        <pc:spChg chg="del">
          <ac:chgData name="Sean Sevey" userId="933f7cbfd7836934" providerId="LiveId" clId="{2C9B6316-D7F2-4FE8-8E32-DB9DCA2F76AF}" dt="2024-06-05T19:38:16.604" v="55" actId="478"/>
          <ac:spMkLst>
            <pc:docMk/>
            <pc:sldMk cId="0" sldId="262"/>
            <ac:spMk id="13" creationId="{00000000-0000-0000-0000-000000000000}"/>
          </ac:spMkLst>
        </pc:spChg>
        <pc:spChg chg="mod">
          <ac:chgData name="Sean Sevey" userId="933f7cbfd7836934" providerId="LiveId" clId="{2C9B6316-D7F2-4FE8-8E32-DB9DCA2F76AF}" dt="2024-06-06T22:15:12.881" v="568" actId="255"/>
          <ac:spMkLst>
            <pc:docMk/>
            <pc:sldMk cId="0" sldId="262"/>
            <ac:spMk id="14" creationId="{00000000-0000-0000-0000-000000000000}"/>
          </ac:spMkLst>
        </pc:spChg>
        <pc:spChg chg="del mod">
          <ac:chgData name="Sean Sevey" userId="933f7cbfd7836934" providerId="LiveId" clId="{2C9B6316-D7F2-4FE8-8E32-DB9DCA2F76AF}" dt="2024-06-06T22:14:46.511" v="563" actId="478"/>
          <ac:spMkLst>
            <pc:docMk/>
            <pc:sldMk cId="0" sldId="262"/>
            <ac:spMk id="15" creationId="{00000000-0000-0000-0000-000000000000}"/>
          </ac:spMkLst>
        </pc:spChg>
        <pc:spChg chg="del">
          <ac:chgData name="Sean Sevey" userId="933f7cbfd7836934" providerId="LiveId" clId="{2C9B6316-D7F2-4FE8-8E32-DB9DCA2F76AF}" dt="2024-06-05T19:38:36.006" v="61" actId="478"/>
          <ac:spMkLst>
            <pc:docMk/>
            <pc:sldMk cId="0" sldId="262"/>
            <ac:spMk id="16" creationId="{00000000-0000-0000-0000-000000000000}"/>
          </ac:spMkLst>
        </pc:spChg>
        <pc:spChg chg="del mod">
          <ac:chgData name="Sean Sevey" userId="933f7cbfd7836934" providerId="LiveId" clId="{2C9B6316-D7F2-4FE8-8E32-DB9DCA2F76AF}" dt="2024-06-05T19:38:33.926" v="60" actId="478"/>
          <ac:spMkLst>
            <pc:docMk/>
            <pc:sldMk cId="0" sldId="262"/>
            <ac:spMk id="18" creationId="{00000000-0000-0000-0000-000000000000}"/>
          </ac:spMkLst>
        </pc:spChg>
        <pc:spChg chg="del">
          <ac:chgData name="Sean Sevey" userId="933f7cbfd7836934" providerId="LiveId" clId="{2C9B6316-D7F2-4FE8-8E32-DB9DCA2F76AF}" dt="2024-06-05T19:38:39.065" v="62" actId="478"/>
          <ac:spMkLst>
            <pc:docMk/>
            <pc:sldMk cId="0" sldId="262"/>
            <ac:spMk id="19" creationId="{00000000-0000-0000-0000-000000000000}"/>
          </ac:spMkLst>
        </pc:spChg>
        <pc:spChg chg="del">
          <ac:chgData name="Sean Sevey" userId="933f7cbfd7836934" providerId="LiveId" clId="{2C9B6316-D7F2-4FE8-8E32-DB9DCA2F76AF}" dt="2024-06-05T19:38:41.213" v="63" actId="478"/>
          <ac:spMkLst>
            <pc:docMk/>
            <pc:sldMk cId="0" sldId="262"/>
            <ac:spMk id="20" creationId="{00000000-0000-0000-0000-000000000000}"/>
          </ac:spMkLst>
        </pc:spChg>
        <pc:spChg chg="mod">
          <ac:chgData name="Sean Sevey" userId="933f7cbfd7836934" providerId="LiveId" clId="{2C9B6316-D7F2-4FE8-8E32-DB9DCA2F76AF}" dt="2024-06-06T22:15:35.361" v="570" actId="14100"/>
          <ac:spMkLst>
            <pc:docMk/>
            <pc:sldMk cId="0" sldId="262"/>
            <ac:spMk id="71" creationId="{00000000-0000-0000-0000-000000000000}"/>
          </ac:spMkLst>
        </pc:spChg>
        <pc:spChg chg="del">
          <ac:chgData name="Sean Sevey" userId="933f7cbfd7836934" providerId="LiveId" clId="{2C9B6316-D7F2-4FE8-8E32-DB9DCA2F76AF}" dt="2024-06-05T19:38:46.493" v="64" actId="478"/>
          <ac:spMkLst>
            <pc:docMk/>
            <pc:sldMk cId="0" sldId="262"/>
            <ac:spMk id="72" creationId="{00000000-0000-0000-0000-000000000000}"/>
          </ac:spMkLst>
        </pc:spChg>
        <pc:spChg chg="del mod">
          <ac:chgData name="Sean Sevey" userId="933f7cbfd7836934" providerId="LiveId" clId="{2C9B6316-D7F2-4FE8-8E32-DB9DCA2F76AF}" dt="2024-06-05T19:38:15.329" v="54" actId="478"/>
          <ac:spMkLst>
            <pc:docMk/>
            <pc:sldMk cId="0" sldId="262"/>
            <ac:spMk id="74" creationId="{00000000-0000-0000-0000-000000000000}"/>
          </ac:spMkLst>
        </pc:spChg>
        <pc:spChg chg="del mod">
          <ac:chgData name="Sean Sevey" userId="933f7cbfd7836934" providerId="LiveId" clId="{2C9B6316-D7F2-4FE8-8E32-DB9DCA2F76AF}" dt="2024-06-05T19:38:10.318" v="51" actId="478"/>
          <ac:spMkLst>
            <pc:docMk/>
            <pc:sldMk cId="0" sldId="262"/>
            <ac:spMk id="75" creationId="{00000000-0000-0000-0000-000000000000}"/>
          </ac:spMkLst>
        </pc:spChg>
        <pc:spChg chg="del">
          <ac:chgData name="Sean Sevey" userId="933f7cbfd7836934" providerId="LiveId" clId="{2C9B6316-D7F2-4FE8-8E32-DB9DCA2F76AF}" dt="2024-06-05T19:38:20.797" v="57" actId="478"/>
          <ac:spMkLst>
            <pc:docMk/>
            <pc:sldMk cId="0" sldId="262"/>
            <ac:spMk id="79" creationId="{00000000-0000-0000-0000-000000000000}"/>
          </ac:spMkLst>
        </pc:spChg>
        <pc:spChg chg="del">
          <ac:chgData name="Sean Sevey" userId="933f7cbfd7836934" providerId="LiveId" clId="{2C9B6316-D7F2-4FE8-8E32-DB9DCA2F76AF}" dt="2024-06-05T19:38:19.849" v="56" actId="478"/>
          <ac:spMkLst>
            <pc:docMk/>
            <pc:sldMk cId="0" sldId="262"/>
            <ac:spMk id="80" creationId="{00000000-0000-0000-0000-000000000000}"/>
          </ac:spMkLst>
        </pc:spChg>
        <pc:spChg chg="add mod">
          <ac:chgData name="Sean Sevey" userId="933f7cbfd7836934" providerId="LiveId" clId="{2C9B6316-D7F2-4FE8-8E32-DB9DCA2F76AF}" dt="2024-06-06T21:45:44.939" v="390" actId="1076"/>
          <ac:spMkLst>
            <pc:docMk/>
            <pc:sldMk cId="0" sldId="262"/>
            <ac:spMk id="82" creationId="{40F538F1-6349-EBA1-A52B-93C43C45EC6A}"/>
          </ac:spMkLst>
        </pc:spChg>
        <pc:spChg chg="add del mod">
          <ac:chgData name="Sean Sevey" userId="933f7cbfd7836934" providerId="LiveId" clId="{2C9B6316-D7F2-4FE8-8E32-DB9DCA2F76AF}" dt="2024-06-06T21:45:18.247" v="388" actId="478"/>
          <ac:spMkLst>
            <pc:docMk/>
            <pc:sldMk cId="0" sldId="262"/>
            <ac:spMk id="84" creationId="{ECD1A490-F9CD-752E-EEE1-A9231EEB95CA}"/>
          </ac:spMkLst>
        </pc:spChg>
        <pc:grpChg chg="del">
          <ac:chgData name="Sean Sevey" userId="933f7cbfd7836934" providerId="LiveId" clId="{2C9B6316-D7F2-4FE8-8E32-DB9DCA2F76AF}" dt="2024-06-05T19:38:30.235" v="58" actId="478"/>
          <ac:grpSpMkLst>
            <pc:docMk/>
            <pc:sldMk cId="0" sldId="262"/>
            <ac:grpSpMk id="21" creationId="{00000000-0000-0000-0000-000000000000}"/>
          </ac:grpSpMkLst>
        </pc:grpChg>
        <pc:grpChg chg="del">
          <ac:chgData name="Sean Sevey" userId="933f7cbfd7836934" providerId="LiveId" clId="{2C9B6316-D7F2-4FE8-8E32-DB9DCA2F76AF}" dt="2024-06-05T19:38:11.844" v="52" actId="478"/>
          <ac:grpSpMkLst>
            <pc:docMk/>
            <pc:sldMk cId="0" sldId="262"/>
            <ac:grpSpMk id="76" creationId="{00000000-0000-0000-0000-000000000000}"/>
          </ac:grpSpMkLst>
        </pc:grpChg>
        <pc:picChg chg="add del mod">
          <ac:chgData name="Sean Sevey" userId="933f7cbfd7836934" providerId="LiveId" clId="{2C9B6316-D7F2-4FE8-8E32-DB9DCA2F76AF}" dt="2024-06-06T21:43:40.645" v="321" actId="21"/>
          <ac:picMkLst>
            <pc:docMk/>
            <pc:sldMk cId="0" sldId="262"/>
            <ac:picMk id="83" creationId="{84444EDC-699C-BEB7-8430-52B06604A572}"/>
          </ac:picMkLst>
        </pc:picChg>
        <pc:picChg chg="add mod">
          <ac:chgData name="Sean Sevey" userId="933f7cbfd7836934" providerId="LiveId" clId="{2C9B6316-D7F2-4FE8-8E32-DB9DCA2F76AF}" dt="2024-06-06T22:14:34.908" v="560" actId="1076"/>
          <ac:picMkLst>
            <pc:docMk/>
            <pc:sldMk cId="0" sldId="262"/>
            <ac:picMk id="86" creationId="{7101051A-44E8-ADEA-25F2-C686F48C2BA6}"/>
          </ac:picMkLst>
        </pc:picChg>
        <pc:picChg chg="add mod">
          <ac:chgData name="Sean Sevey" userId="933f7cbfd7836934" providerId="LiveId" clId="{2C9B6316-D7F2-4FE8-8E32-DB9DCA2F76AF}" dt="2024-06-06T22:14:37.451" v="561" actId="1076"/>
          <ac:picMkLst>
            <pc:docMk/>
            <pc:sldMk cId="0" sldId="262"/>
            <ac:picMk id="88" creationId="{460A0C86-B341-A818-F72A-3C046BA7D1BD}"/>
          </ac:picMkLst>
        </pc:picChg>
      </pc:sldChg>
      <pc:sldChg chg="delSp modSp add mod">
        <pc:chgData name="Sean Sevey" userId="933f7cbfd7836934" providerId="LiveId" clId="{2C9B6316-D7F2-4FE8-8E32-DB9DCA2F76AF}" dt="2024-06-06T21:35:48.643" v="260" actId="14100"/>
        <pc:sldMkLst>
          <pc:docMk/>
          <pc:sldMk cId="293841812" sldId="263"/>
        </pc:sldMkLst>
        <pc:grpChg chg="del">
          <ac:chgData name="Sean Sevey" userId="933f7cbfd7836934" providerId="LiveId" clId="{2C9B6316-D7F2-4FE8-8E32-DB9DCA2F76AF}" dt="2024-06-06T21:35:39.613" v="257" actId="478"/>
          <ac:grpSpMkLst>
            <pc:docMk/>
            <pc:sldMk cId="293841812" sldId="263"/>
            <ac:grpSpMk id="9" creationId="{00000000-0000-0000-0000-000000000000}"/>
          </ac:grpSpMkLst>
        </pc:grpChg>
        <pc:grpChg chg="mod">
          <ac:chgData name="Sean Sevey" userId="933f7cbfd7836934" providerId="LiveId" clId="{2C9B6316-D7F2-4FE8-8E32-DB9DCA2F76AF}" dt="2024-06-06T21:35:48.643" v="260" actId="14100"/>
          <ac:grpSpMkLst>
            <pc:docMk/>
            <pc:sldMk cId="293841812" sldId="263"/>
            <ac:grpSpMk id="21" creationId="{00000000-0000-0000-0000-000000000000}"/>
          </ac:grpSpMkLst>
        </pc:grpChg>
        <pc:grpChg chg="del">
          <ac:chgData name="Sean Sevey" userId="933f7cbfd7836934" providerId="LiveId" clId="{2C9B6316-D7F2-4FE8-8E32-DB9DCA2F76AF}" dt="2024-06-06T21:35:41.059" v="259" actId="478"/>
          <ac:grpSpMkLst>
            <pc:docMk/>
            <pc:sldMk cId="293841812" sldId="263"/>
            <ac:grpSpMk id="32" creationId="{00000000-0000-0000-0000-000000000000}"/>
          </ac:grpSpMkLst>
        </pc:grpChg>
        <pc:grpChg chg="del">
          <ac:chgData name="Sean Sevey" userId="933f7cbfd7836934" providerId="LiveId" clId="{2C9B6316-D7F2-4FE8-8E32-DB9DCA2F76AF}" dt="2024-06-06T21:35:40.521" v="258" actId="478"/>
          <ac:grpSpMkLst>
            <pc:docMk/>
            <pc:sldMk cId="293841812" sldId="263"/>
            <ac:grpSpMk id="43" creationId="{00000000-0000-0000-0000-000000000000}"/>
          </ac:grpSpMkLst>
        </pc:grpChg>
      </pc:sldChg>
      <pc:sldChg chg="addSp delSp modSp add del mod">
        <pc:chgData name="Sean Sevey" userId="933f7cbfd7836934" providerId="LiveId" clId="{2C9B6316-D7F2-4FE8-8E32-DB9DCA2F76AF}" dt="2024-06-05T19:53:42.776" v="248" actId="2696"/>
        <pc:sldMkLst>
          <pc:docMk/>
          <pc:sldMk cId="2151461566" sldId="263"/>
        </pc:sldMkLst>
        <pc:spChg chg="mod">
          <ac:chgData name="Sean Sevey" userId="933f7cbfd7836934" providerId="LiveId" clId="{2C9B6316-D7F2-4FE8-8E32-DB9DCA2F76AF}" dt="2024-06-05T19:46:19.778" v="157"/>
          <ac:spMkLst>
            <pc:docMk/>
            <pc:sldMk cId="2151461566" sldId="263"/>
            <ac:spMk id="2" creationId="{00000000-0000-0000-0000-000000000000}"/>
          </ac:spMkLst>
        </pc:spChg>
        <pc:spChg chg="del">
          <ac:chgData name="Sean Sevey" userId="933f7cbfd7836934" providerId="LiveId" clId="{2C9B6316-D7F2-4FE8-8E32-DB9DCA2F76AF}" dt="2024-06-05T19:50:31.906" v="202" actId="478"/>
          <ac:spMkLst>
            <pc:docMk/>
            <pc:sldMk cId="2151461566" sldId="263"/>
            <ac:spMk id="12" creationId="{00000000-0000-0000-0000-000000000000}"/>
          </ac:spMkLst>
        </pc:spChg>
        <pc:spChg chg="add mod">
          <ac:chgData name="Sean Sevey" userId="933f7cbfd7836934" providerId="LiveId" clId="{2C9B6316-D7F2-4FE8-8E32-DB9DCA2F76AF}" dt="2024-06-05T19:49:58.862" v="196" actId="6549"/>
          <ac:spMkLst>
            <pc:docMk/>
            <pc:sldMk cId="2151461566" sldId="263"/>
            <ac:spMk id="13" creationId="{BC630852-992A-1FD5-A08C-E635994B7159}"/>
          </ac:spMkLst>
        </pc:spChg>
        <pc:spChg chg="del">
          <ac:chgData name="Sean Sevey" userId="933f7cbfd7836934" providerId="LiveId" clId="{2C9B6316-D7F2-4FE8-8E32-DB9DCA2F76AF}" dt="2024-06-05T19:46:05.843" v="154" actId="478"/>
          <ac:spMkLst>
            <pc:docMk/>
            <pc:sldMk cId="2151461566" sldId="263"/>
            <ac:spMk id="14" creationId="{00000000-0000-0000-0000-000000000000}"/>
          </ac:spMkLst>
        </pc:spChg>
        <pc:spChg chg="del">
          <ac:chgData name="Sean Sevey" userId="933f7cbfd7836934" providerId="LiveId" clId="{2C9B6316-D7F2-4FE8-8E32-DB9DCA2F76AF}" dt="2024-06-05T19:46:07.622" v="155" actId="478"/>
          <ac:spMkLst>
            <pc:docMk/>
            <pc:sldMk cId="2151461566" sldId="263"/>
            <ac:spMk id="15" creationId="{00000000-0000-0000-0000-000000000000}"/>
          </ac:spMkLst>
        </pc:spChg>
        <pc:spChg chg="add del mod">
          <ac:chgData name="Sean Sevey" userId="933f7cbfd7836934" providerId="LiveId" clId="{2C9B6316-D7F2-4FE8-8E32-DB9DCA2F76AF}" dt="2024-06-05T19:49:17.605" v="181" actId="478"/>
          <ac:spMkLst>
            <pc:docMk/>
            <pc:sldMk cId="2151461566" sldId="263"/>
            <ac:spMk id="16" creationId="{BF013600-4D78-A82F-CD05-1CE8D93A6E4D}"/>
          </ac:spMkLst>
        </pc:spChg>
        <pc:spChg chg="del">
          <ac:chgData name="Sean Sevey" userId="933f7cbfd7836934" providerId="LiveId" clId="{2C9B6316-D7F2-4FE8-8E32-DB9DCA2F76AF}" dt="2024-06-05T19:46:01.382" v="152" actId="478"/>
          <ac:spMkLst>
            <pc:docMk/>
            <pc:sldMk cId="2151461566" sldId="263"/>
            <ac:spMk id="17" creationId="{00000000-0000-0000-0000-000000000000}"/>
          </ac:spMkLst>
        </pc:spChg>
        <pc:spChg chg="mod">
          <ac:chgData name="Sean Sevey" userId="933f7cbfd7836934" providerId="LiveId" clId="{2C9B6316-D7F2-4FE8-8E32-DB9DCA2F76AF}" dt="2024-06-05T19:50:22.146" v="201" actId="207"/>
          <ac:spMkLst>
            <pc:docMk/>
            <pc:sldMk cId="2151461566" sldId="263"/>
            <ac:spMk id="71" creationId="{00000000-0000-0000-0000-000000000000}"/>
          </ac:spMkLst>
        </pc:spChg>
        <pc:spChg chg="del mod">
          <ac:chgData name="Sean Sevey" userId="933f7cbfd7836934" providerId="LiveId" clId="{2C9B6316-D7F2-4FE8-8E32-DB9DCA2F76AF}" dt="2024-06-05T19:45:58.762" v="151" actId="478"/>
          <ac:spMkLst>
            <pc:docMk/>
            <pc:sldMk cId="2151461566" sldId="263"/>
            <ac:spMk id="82" creationId="{40F538F1-6349-EBA1-A52B-93C43C45EC6A}"/>
          </ac:spMkLst>
        </pc:spChg>
        <pc:picChg chg="add mod">
          <ac:chgData name="Sean Sevey" userId="933f7cbfd7836934" providerId="LiveId" clId="{2C9B6316-D7F2-4FE8-8E32-DB9DCA2F76AF}" dt="2024-06-05T19:50:15.597" v="200" actId="1076"/>
          <ac:picMkLst>
            <pc:docMk/>
            <pc:sldMk cId="2151461566" sldId="263"/>
            <ac:picMk id="19" creationId="{0650E158-BBD5-A9C9-CBDC-EC7715973805}"/>
          </ac:picMkLst>
        </pc:picChg>
        <pc:picChg chg="del mod">
          <ac:chgData name="Sean Sevey" userId="933f7cbfd7836934" providerId="LiveId" clId="{2C9B6316-D7F2-4FE8-8E32-DB9DCA2F76AF}" dt="2024-06-05T19:50:06.595" v="197" actId="21"/>
          <ac:picMkLst>
            <pc:docMk/>
            <pc:sldMk cId="2151461566" sldId="263"/>
            <ac:picMk id="83" creationId="{84444EDC-699C-BEB7-8430-52B06604A572}"/>
          </ac:picMkLst>
        </pc:picChg>
      </pc:sldChg>
      <pc:sldChg chg="delSp modSp add mod">
        <pc:chgData name="Sean Sevey" userId="933f7cbfd7836934" providerId="LiveId" clId="{2C9B6316-D7F2-4FE8-8E32-DB9DCA2F76AF}" dt="2024-06-06T21:35:58.990" v="264" actId="14100"/>
        <pc:sldMkLst>
          <pc:docMk/>
          <pc:sldMk cId="1926124576" sldId="264"/>
        </pc:sldMkLst>
        <pc:grpChg chg="del">
          <ac:chgData name="Sean Sevey" userId="933f7cbfd7836934" providerId="LiveId" clId="{2C9B6316-D7F2-4FE8-8E32-DB9DCA2F76AF}" dt="2024-06-06T21:35:52.841" v="261" actId="478"/>
          <ac:grpSpMkLst>
            <pc:docMk/>
            <pc:sldMk cId="1926124576" sldId="264"/>
            <ac:grpSpMk id="9" creationId="{00000000-0000-0000-0000-000000000000}"/>
          </ac:grpSpMkLst>
        </pc:grpChg>
        <pc:grpChg chg="del">
          <ac:chgData name="Sean Sevey" userId="933f7cbfd7836934" providerId="LiveId" clId="{2C9B6316-D7F2-4FE8-8E32-DB9DCA2F76AF}" dt="2024-06-06T21:35:53.679" v="262" actId="478"/>
          <ac:grpSpMkLst>
            <pc:docMk/>
            <pc:sldMk cId="1926124576" sldId="264"/>
            <ac:grpSpMk id="21" creationId="{00000000-0000-0000-0000-000000000000}"/>
          </ac:grpSpMkLst>
        </pc:grpChg>
        <pc:grpChg chg="del">
          <ac:chgData name="Sean Sevey" userId="933f7cbfd7836934" providerId="LiveId" clId="{2C9B6316-D7F2-4FE8-8E32-DB9DCA2F76AF}" dt="2024-06-06T21:35:54.726" v="263" actId="478"/>
          <ac:grpSpMkLst>
            <pc:docMk/>
            <pc:sldMk cId="1926124576" sldId="264"/>
            <ac:grpSpMk id="32" creationId="{00000000-0000-0000-0000-000000000000}"/>
          </ac:grpSpMkLst>
        </pc:grpChg>
        <pc:grpChg chg="mod">
          <ac:chgData name="Sean Sevey" userId="933f7cbfd7836934" providerId="LiveId" clId="{2C9B6316-D7F2-4FE8-8E32-DB9DCA2F76AF}" dt="2024-06-06T21:35:58.990" v="264" actId="14100"/>
          <ac:grpSpMkLst>
            <pc:docMk/>
            <pc:sldMk cId="1926124576" sldId="264"/>
            <ac:grpSpMk id="43" creationId="{00000000-0000-0000-0000-000000000000}"/>
          </ac:grpSpMkLst>
        </pc:grpChg>
      </pc:sldChg>
      <pc:sldChg chg="delSp modSp add mod">
        <pc:chgData name="Sean Sevey" userId="933f7cbfd7836934" providerId="LiveId" clId="{2C9B6316-D7F2-4FE8-8E32-DB9DCA2F76AF}" dt="2024-06-06T21:36:11.125" v="268" actId="14100"/>
        <pc:sldMkLst>
          <pc:docMk/>
          <pc:sldMk cId="2688639097" sldId="265"/>
        </pc:sldMkLst>
        <pc:grpChg chg="del">
          <ac:chgData name="Sean Sevey" userId="933f7cbfd7836934" providerId="LiveId" clId="{2C9B6316-D7F2-4FE8-8E32-DB9DCA2F76AF}" dt="2024-06-06T21:36:02.364" v="265" actId="478"/>
          <ac:grpSpMkLst>
            <pc:docMk/>
            <pc:sldMk cId="2688639097" sldId="265"/>
            <ac:grpSpMk id="9" creationId="{00000000-0000-0000-0000-000000000000}"/>
          </ac:grpSpMkLst>
        </pc:grpChg>
        <pc:grpChg chg="del">
          <ac:chgData name="Sean Sevey" userId="933f7cbfd7836934" providerId="LiveId" clId="{2C9B6316-D7F2-4FE8-8E32-DB9DCA2F76AF}" dt="2024-06-06T21:36:03.170" v="266" actId="478"/>
          <ac:grpSpMkLst>
            <pc:docMk/>
            <pc:sldMk cId="2688639097" sldId="265"/>
            <ac:grpSpMk id="21" creationId="{00000000-0000-0000-0000-000000000000}"/>
          </ac:grpSpMkLst>
        </pc:grpChg>
        <pc:grpChg chg="mod">
          <ac:chgData name="Sean Sevey" userId="933f7cbfd7836934" providerId="LiveId" clId="{2C9B6316-D7F2-4FE8-8E32-DB9DCA2F76AF}" dt="2024-06-06T21:36:11.125" v="268" actId="14100"/>
          <ac:grpSpMkLst>
            <pc:docMk/>
            <pc:sldMk cId="2688639097" sldId="265"/>
            <ac:grpSpMk id="32" creationId="{00000000-0000-0000-0000-000000000000}"/>
          </ac:grpSpMkLst>
        </pc:grpChg>
        <pc:grpChg chg="del">
          <ac:chgData name="Sean Sevey" userId="933f7cbfd7836934" providerId="LiveId" clId="{2C9B6316-D7F2-4FE8-8E32-DB9DCA2F76AF}" dt="2024-06-06T21:36:03.886" v="267" actId="478"/>
          <ac:grpSpMkLst>
            <pc:docMk/>
            <pc:sldMk cId="2688639097" sldId="265"/>
            <ac:grpSpMk id="43" creationId="{00000000-0000-0000-0000-000000000000}"/>
          </ac:grpSpMkLst>
        </pc:grpChg>
      </pc:sldChg>
      <pc:sldChg chg="delSp modSp add mod ord">
        <pc:chgData name="Sean Sevey" userId="933f7cbfd7836934" providerId="LiveId" clId="{2C9B6316-D7F2-4FE8-8E32-DB9DCA2F76AF}" dt="2024-06-06T21:43:15.855" v="320" actId="20577"/>
        <pc:sldMkLst>
          <pc:docMk/>
          <pc:sldMk cId="3853295987" sldId="266"/>
        </pc:sldMkLst>
        <pc:spChg chg="mod">
          <ac:chgData name="Sean Sevey" userId="933f7cbfd7836934" providerId="LiveId" clId="{2C9B6316-D7F2-4FE8-8E32-DB9DCA2F76AF}" dt="2024-06-06T21:39:43.540" v="283" actId="14100"/>
          <ac:spMkLst>
            <pc:docMk/>
            <pc:sldMk cId="3853295987" sldId="266"/>
            <ac:spMk id="4" creationId="{00000000-0000-0000-0000-000000000000}"/>
          </ac:spMkLst>
        </pc:spChg>
        <pc:spChg chg="mod">
          <ac:chgData name="Sean Sevey" userId="933f7cbfd7836934" providerId="LiveId" clId="{2C9B6316-D7F2-4FE8-8E32-DB9DCA2F76AF}" dt="2024-06-06T21:39:55.439" v="284" actId="14100"/>
          <ac:spMkLst>
            <pc:docMk/>
            <pc:sldMk cId="3853295987" sldId="266"/>
            <ac:spMk id="5" creationId="{00000000-0000-0000-0000-000000000000}"/>
          </ac:spMkLst>
        </pc:spChg>
        <pc:spChg chg="mod">
          <ac:chgData name="Sean Sevey" userId="933f7cbfd7836934" providerId="LiveId" clId="{2C9B6316-D7F2-4FE8-8E32-DB9DCA2F76AF}" dt="2024-06-06T21:38:45.396" v="275" actId="14100"/>
          <ac:spMkLst>
            <pc:docMk/>
            <pc:sldMk cId="3853295987" sldId="266"/>
            <ac:spMk id="6" creationId="{00000000-0000-0000-0000-000000000000}"/>
          </ac:spMkLst>
        </pc:spChg>
        <pc:spChg chg="mod">
          <ac:chgData name="Sean Sevey" userId="933f7cbfd7836934" providerId="LiveId" clId="{2C9B6316-D7F2-4FE8-8E32-DB9DCA2F76AF}" dt="2024-06-06T21:39:00.493" v="277" actId="1076"/>
          <ac:spMkLst>
            <pc:docMk/>
            <pc:sldMk cId="3853295987" sldId="266"/>
            <ac:spMk id="7" creationId="{00000000-0000-0000-0000-000000000000}"/>
          </ac:spMkLst>
        </pc:spChg>
        <pc:spChg chg="del">
          <ac:chgData name="Sean Sevey" userId="933f7cbfd7836934" providerId="LiveId" clId="{2C9B6316-D7F2-4FE8-8E32-DB9DCA2F76AF}" dt="2024-06-06T21:38:29.015" v="270" actId="478"/>
          <ac:spMkLst>
            <pc:docMk/>
            <pc:sldMk cId="3853295987" sldId="266"/>
            <ac:spMk id="8" creationId="{00000000-0000-0000-0000-000000000000}"/>
          </ac:spMkLst>
        </pc:spChg>
        <pc:spChg chg="del">
          <ac:chgData name="Sean Sevey" userId="933f7cbfd7836934" providerId="LiveId" clId="{2C9B6316-D7F2-4FE8-8E32-DB9DCA2F76AF}" dt="2024-06-06T21:38:32.739" v="272" actId="478"/>
          <ac:spMkLst>
            <pc:docMk/>
            <pc:sldMk cId="3853295987" sldId="266"/>
            <ac:spMk id="9" creationId="{00000000-0000-0000-0000-000000000000}"/>
          </ac:spMkLst>
        </pc:spChg>
        <pc:spChg chg="del">
          <ac:chgData name="Sean Sevey" userId="933f7cbfd7836934" providerId="LiveId" clId="{2C9B6316-D7F2-4FE8-8E32-DB9DCA2F76AF}" dt="2024-06-06T21:38:35.099" v="273" actId="478"/>
          <ac:spMkLst>
            <pc:docMk/>
            <pc:sldMk cId="3853295987" sldId="266"/>
            <ac:spMk id="10" creationId="{00000000-0000-0000-0000-000000000000}"/>
          </ac:spMkLst>
        </pc:spChg>
        <pc:spChg chg="del">
          <ac:chgData name="Sean Sevey" userId="933f7cbfd7836934" providerId="LiveId" clId="{2C9B6316-D7F2-4FE8-8E32-DB9DCA2F76AF}" dt="2024-06-06T21:38:30.680" v="271" actId="478"/>
          <ac:spMkLst>
            <pc:docMk/>
            <pc:sldMk cId="3853295987" sldId="266"/>
            <ac:spMk id="11" creationId="{00000000-0000-0000-0000-000000000000}"/>
          </ac:spMkLst>
        </pc:spChg>
        <pc:spChg chg="mod">
          <ac:chgData name="Sean Sevey" userId="933f7cbfd7836934" providerId="LiveId" clId="{2C9B6316-D7F2-4FE8-8E32-DB9DCA2F76AF}" dt="2024-06-06T21:39:36.415" v="282" actId="1076"/>
          <ac:spMkLst>
            <pc:docMk/>
            <pc:sldMk cId="3853295987" sldId="266"/>
            <ac:spMk id="26" creationId="{00000000-0000-0000-0000-000000000000}"/>
          </ac:spMkLst>
        </pc:spChg>
        <pc:grpChg chg="mod">
          <ac:chgData name="Sean Sevey" userId="933f7cbfd7836934" providerId="LiveId" clId="{2C9B6316-D7F2-4FE8-8E32-DB9DCA2F76AF}" dt="2024-06-06T21:39:06.296" v="278" actId="14100"/>
          <ac:grpSpMkLst>
            <pc:docMk/>
            <pc:sldMk cId="3853295987" sldId="266"/>
            <ac:grpSpMk id="12" creationId="{00000000-0000-0000-0000-000000000000}"/>
          </ac:grpSpMkLst>
        </pc:grpChg>
        <pc:grpChg chg="del">
          <ac:chgData name="Sean Sevey" userId="933f7cbfd7836934" providerId="LiveId" clId="{2C9B6316-D7F2-4FE8-8E32-DB9DCA2F76AF}" dt="2024-06-06T21:38:36.371" v="274" actId="478"/>
          <ac:grpSpMkLst>
            <pc:docMk/>
            <pc:sldMk cId="3853295987" sldId="266"/>
            <ac:grpSpMk id="20" creationId="{00000000-0000-0000-0000-000000000000}"/>
          </ac:grpSpMkLst>
        </pc:grpChg>
        <pc:graphicFrameChg chg="mod modGraphic">
          <ac:chgData name="Sean Sevey" userId="933f7cbfd7836934" providerId="LiveId" clId="{2C9B6316-D7F2-4FE8-8E32-DB9DCA2F76AF}" dt="2024-06-06T21:43:15.855" v="320" actId="20577"/>
          <ac:graphicFrameMkLst>
            <pc:docMk/>
            <pc:sldMk cId="3853295987" sldId="266"/>
            <ac:graphicFrameMk id="17" creationId="{00000000-0000-0000-0000-000000000000}"/>
          </ac:graphicFrameMkLst>
        </pc:graphicFrameChg>
        <pc:picChg chg="del mod">
          <ac:chgData name="Sean Sevey" userId="933f7cbfd7836934" providerId="LiveId" clId="{2C9B6316-D7F2-4FE8-8E32-DB9DCA2F76AF}" dt="2024-06-06T21:43:01.143" v="315" actId="478"/>
          <ac:picMkLst>
            <pc:docMk/>
            <pc:sldMk cId="3853295987" sldId="266"/>
            <ac:picMk id="18" creationId="{00000000-0000-0000-0000-000000000000}"/>
          </ac:picMkLst>
        </pc:picChg>
        <pc:picChg chg="del mod">
          <ac:chgData name="Sean Sevey" userId="933f7cbfd7836934" providerId="LiveId" clId="{2C9B6316-D7F2-4FE8-8E32-DB9DCA2F76AF}" dt="2024-06-06T21:43:02.970" v="316" actId="478"/>
          <ac:picMkLst>
            <pc:docMk/>
            <pc:sldMk cId="3853295987" sldId="266"/>
            <ac:picMk id="19" creationId="{00000000-0000-0000-0000-000000000000}"/>
          </ac:picMkLst>
        </pc:picChg>
      </pc:sldChg>
      <pc:sldChg chg="add del">
        <pc:chgData name="Sean Sevey" userId="933f7cbfd7836934" providerId="LiveId" clId="{2C9B6316-D7F2-4FE8-8E32-DB9DCA2F76AF}" dt="2024-06-06T21:51:42.303" v="433" actId="2696"/>
        <pc:sldMkLst>
          <pc:docMk/>
          <pc:sldMk cId="2756990629" sldId="267"/>
        </pc:sldMkLst>
      </pc:sldChg>
      <pc:sldChg chg="addSp delSp modSp add mod ord">
        <pc:chgData name="Sean Sevey" userId="933f7cbfd7836934" providerId="LiveId" clId="{2C9B6316-D7F2-4FE8-8E32-DB9DCA2F76AF}" dt="2024-06-06T22:08:45.085" v="538"/>
        <pc:sldMkLst>
          <pc:docMk/>
          <pc:sldMk cId="3284680048" sldId="267"/>
        </pc:sldMkLst>
        <pc:spChg chg="del">
          <ac:chgData name="Sean Sevey" userId="933f7cbfd7836934" providerId="LiveId" clId="{2C9B6316-D7F2-4FE8-8E32-DB9DCA2F76AF}" dt="2024-06-06T21:56:29.728" v="460" actId="478"/>
          <ac:spMkLst>
            <pc:docMk/>
            <pc:sldMk cId="3284680048" sldId="267"/>
            <ac:spMk id="4" creationId="{00000000-0000-0000-0000-000000000000}"/>
          </ac:spMkLst>
        </pc:spChg>
        <pc:spChg chg="del">
          <ac:chgData name="Sean Sevey" userId="933f7cbfd7836934" providerId="LiveId" clId="{2C9B6316-D7F2-4FE8-8E32-DB9DCA2F76AF}" dt="2024-06-06T21:56:31.237" v="461" actId="478"/>
          <ac:spMkLst>
            <pc:docMk/>
            <pc:sldMk cId="3284680048" sldId="267"/>
            <ac:spMk id="5" creationId="{00000000-0000-0000-0000-000000000000}"/>
          </ac:spMkLst>
        </pc:spChg>
        <pc:spChg chg="del">
          <ac:chgData name="Sean Sevey" userId="933f7cbfd7836934" providerId="LiveId" clId="{2C9B6316-D7F2-4FE8-8E32-DB9DCA2F76AF}" dt="2024-06-06T21:56:28.066" v="459" actId="478"/>
          <ac:spMkLst>
            <pc:docMk/>
            <pc:sldMk cId="3284680048" sldId="267"/>
            <ac:spMk id="6" creationId="{00000000-0000-0000-0000-000000000000}"/>
          </ac:spMkLst>
        </pc:spChg>
        <pc:spChg chg="mod">
          <ac:chgData name="Sean Sevey" userId="933f7cbfd7836934" providerId="LiveId" clId="{2C9B6316-D7F2-4FE8-8E32-DB9DCA2F76AF}" dt="2024-06-06T22:03:12.402" v="513" actId="14100"/>
          <ac:spMkLst>
            <pc:docMk/>
            <pc:sldMk cId="3284680048" sldId="267"/>
            <ac:spMk id="7" creationId="{00000000-0000-0000-0000-000000000000}"/>
          </ac:spMkLst>
        </pc:spChg>
        <pc:spChg chg="mod">
          <ac:chgData name="Sean Sevey" userId="933f7cbfd7836934" providerId="LiveId" clId="{2C9B6316-D7F2-4FE8-8E32-DB9DCA2F76AF}" dt="2024-06-06T22:03:28.044" v="515" actId="20577"/>
          <ac:spMkLst>
            <pc:docMk/>
            <pc:sldMk cId="3284680048" sldId="267"/>
            <ac:spMk id="8" creationId="{00000000-0000-0000-0000-000000000000}"/>
          </ac:spMkLst>
        </pc:spChg>
        <pc:spChg chg="mod">
          <ac:chgData name="Sean Sevey" userId="933f7cbfd7836934" providerId="LiveId" clId="{2C9B6316-D7F2-4FE8-8E32-DB9DCA2F76AF}" dt="2024-06-06T21:56:48.368" v="464" actId="1076"/>
          <ac:spMkLst>
            <pc:docMk/>
            <pc:sldMk cId="3284680048" sldId="267"/>
            <ac:spMk id="9" creationId="{00000000-0000-0000-0000-000000000000}"/>
          </ac:spMkLst>
        </pc:spChg>
        <pc:spChg chg="del">
          <ac:chgData name="Sean Sevey" userId="933f7cbfd7836934" providerId="LiveId" clId="{2C9B6316-D7F2-4FE8-8E32-DB9DCA2F76AF}" dt="2024-06-06T21:56:37.853" v="462" actId="478"/>
          <ac:spMkLst>
            <pc:docMk/>
            <pc:sldMk cId="3284680048" sldId="267"/>
            <ac:spMk id="20" creationId="{00000000-0000-0000-0000-000000000000}"/>
          </ac:spMkLst>
        </pc:spChg>
        <pc:spChg chg="del">
          <ac:chgData name="Sean Sevey" userId="933f7cbfd7836934" providerId="LiveId" clId="{2C9B6316-D7F2-4FE8-8E32-DB9DCA2F76AF}" dt="2024-06-06T21:56:37.853" v="462" actId="478"/>
          <ac:spMkLst>
            <pc:docMk/>
            <pc:sldMk cId="3284680048" sldId="267"/>
            <ac:spMk id="21" creationId="{00000000-0000-0000-0000-000000000000}"/>
          </ac:spMkLst>
        </pc:spChg>
        <pc:spChg chg="del">
          <ac:chgData name="Sean Sevey" userId="933f7cbfd7836934" providerId="LiveId" clId="{2C9B6316-D7F2-4FE8-8E32-DB9DCA2F76AF}" dt="2024-06-06T21:56:37.853" v="462" actId="478"/>
          <ac:spMkLst>
            <pc:docMk/>
            <pc:sldMk cId="3284680048" sldId="267"/>
            <ac:spMk id="22" creationId="{00000000-0000-0000-0000-000000000000}"/>
          </ac:spMkLst>
        </pc:spChg>
        <pc:spChg chg="mod">
          <ac:chgData name="Sean Sevey" userId="933f7cbfd7836934" providerId="LiveId" clId="{2C9B6316-D7F2-4FE8-8E32-DB9DCA2F76AF}" dt="2024-06-06T22:05:07.926" v="529" actId="34136"/>
          <ac:spMkLst>
            <pc:docMk/>
            <pc:sldMk cId="3284680048" sldId="267"/>
            <ac:spMk id="24" creationId="{00000000-0000-0000-0000-000000000000}"/>
          </ac:spMkLst>
        </pc:spChg>
        <pc:spChg chg="mod">
          <ac:chgData name="Sean Sevey" userId="933f7cbfd7836934" providerId="LiveId" clId="{2C9B6316-D7F2-4FE8-8E32-DB9DCA2F76AF}" dt="2024-06-06T22:05:07.926" v="529" actId="34136"/>
          <ac:spMkLst>
            <pc:docMk/>
            <pc:sldMk cId="3284680048" sldId="267"/>
            <ac:spMk id="25" creationId="{00000000-0000-0000-0000-000000000000}"/>
          </ac:spMkLst>
        </pc:spChg>
        <pc:spChg chg="mod">
          <ac:chgData name="Sean Sevey" userId="933f7cbfd7836934" providerId="LiveId" clId="{2C9B6316-D7F2-4FE8-8E32-DB9DCA2F76AF}" dt="2024-06-06T22:05:07.926" v="529" actId="34136"/>
          <ac:spMkLst>
            <pc:docMk/>
            <pc:sldMk cId="3284680048" sldId="267"/>
            <ac:spMk id="26" creationId="{00000000-0000-0000-0000-000000000000}"/>
          </ac:spMkLst>
        </pc:spChg>
        <pc:spChg chg="mod">
          <ac:chgData name="Sean Sevey" userId="933f7cbfd7836934" providerId="LiveId" clId="{2C9B6316-D7F2-4FE8-8E32-DB9DCA2F76AF}" dt="2024-06-06T22:05:07.926" v="529" actId="34136"/>
          <ac:spMkLst>
            <pc:docMk/>
            <pc:sldMk cId="3284680048" sldId="267"/>
            <ac:spMk id="27" creationId="{00000000-0000-0000-0000-000000000000}"/>
          </ac:spMkLst>
        </pc:spChg>
        <pc:spChg chg="mod">
          <ac:chgData name="Sean Sevey" userId="933f7cbfd7836934" providerId="LiveId" clId="{2C9B6316-D7F2-4FE8-8E32-DB9DCA2F76AF}" dt="2024-06-06T22:05:07.926" v="529" actId="34136"/>
          <ac:spMkLst>
            <pc:docMk/>
            <pc:sldMk cId="3284680048" sldId="267"/>
            <ac:spMk id="28" creationId="{00000000-0000-0000-0000-000000000000}"/>
          </ac:spMkLst>
        </pc:spChg>
        <pc:spChg chg="mod">
          <ac:chgData name="Sean Sevey" userId="933f7cbfd7836934" providerId="LiveId" clId="{2C9B6316-D7F2-4FE8-8E32-DB9DCA2F76AF}" dt="2024-06-06T22:05:07.926" v="529" actId="34136"/>
          <ac:spMkLst>
            <pc:docMk/>
            <pc:sldMk cId="3284680048" sldId="267"/>
            <ac:spMk id="29" creationId="{00000000-0000-0000-0000-000000000000}"/>
          </ac:spMkLst>
        </pc:spChg>
        <pc:spChg chg="mod">
          <ac:chgData name="Sean Sevey" userId="933f7cbfd7836934" providerId="LiveId" clId="{2C9B6316-D7F2-4FE8-8E32-DB9DCA2F76AF}" dt="2024-06-06T22:05:07.926" v="529" actId="34136"/>
          <ac:spMkLst>
            <pc:docMk/>
            <pc:sldMk cId="3284680048" sldId="267"/>
            <ac:spMk id="30" creationId="{00000000-0000-0000-0000-000000000000}"/>
          </ac:spMkLst>
        </pc:spChg>
        <pc:spChg chg="mod">
          <ac:chgData name="Sean Sevey" userId="933f7cbfd7836934" providerId="LiveId" clId="{2C9B6316-D7F2-4FE8-8E32-DB9DCA2F76AF}" dt="2024-06-06T22:05:07.926" v="529" actId="34136"/>
          <ac:spMkLst>
            <pc:docMk/>
            <pc:sldMk cId="3284680048" sldId="267"/>
            <ac:spMk id="31" creationId="{00000000-0000-0000-0000-000000000000}"/>
          </ac:spMkLst>
        </pc:spChg>
        <pc:spChg chg="mod">
          <ac:chgData name="Sean Sevey" userId="933f7cbfd7836934" providerId="LiveId" clId="{2C9B6316-D7F2-4FE8-8E32-DB9DCA2F76AF}" dt="2024-06-06T22:05:07.926" v="529" actId="34136"/>
          <ac:spMkLst>
            <pc:docMk/>
            <pc:sldMk cId="3284680048" sldId="267"/>
            <ac:spMk id="32" creationId="{00000000-0000-0000-0000-000000000000}"/>
          </ac:spMkLst>
        </pc:spChg>
        <pc:spChg chg="mod">
          <ac:chgData name="Sean Sevey" userId="933f7cbfd7836934" providerId="LiveId" clId="{2C9B6316-D7F2-4FE8-8E32-DB9DCA2F76AF}" dt="2024-06-06T22:05:07.926" v="529" actId="34136"/>
          <ac:spMkLst>
            <pc:docMk/>
            <pc:sldMk cId="3284680048" sldId="267"/>
            <ac:spMk id="33" creationId="{00000000-0000-0000-0000-000000000000}"/>
          </ac:spMkLst>
        </pc:spChg>
        <pc:spChg chg="mod">
          <ac:chgData name="Sean Sevey" userId="933f7cbfd7836934" providerId="LiveId" clId="{2C9B6316-D7F2-4FE8-8E32-DB9DCA2F76AF}" dt="2024-06-06T22:05:07.926" v="529" actId="34136"/>
          <ac:spMkLst>
            <pc:docMk/>
            <pc:sldMk cId="3284680048" sldId="267"/>
            <ac:spMk id="34" creationId="{00000000-0000-0000-0000-000000000000}"/>
          </ac:spMkLst>
        </pc:spChg>
        <pc:spChg chg="mod">
          <ac:chgData name="Sean Sevey" userId="933f7cbfd7836934" providerId="LiveId" clId="{2C9B6316-D7F2-4FE8-8E32-DB9DCA2F76AF}" dt="2024-06-06T22:05:07.926" v="529" actId="34136"/>
          <ac:spMkLst>
            <pc:docMk/>
            <pc:sldMk cId="3284680048" sldId="267"/>
            <ac:spMk id="35" creationId="{00000000-0000-0000-0000-000000000000}"/>
          </ac:spMkLst>
        </pc:spChg>
        <pc:spChg chg="mod">
          <ac:chgData name="Sean Sevey" userId="933f7cbfd7836934" providerId="LiveId" clId="{2C9B6316-D7F2-4FE8-8E32-DB9DCA2F76AF}" dt="2024-06-06T22:05:07.926" v="529" actId="34136"/>
          <ac:spMkLst>
            <pc:docMk/>
            <pc:sldMk cId="3284680048" sldId="267"/>
            <ac:spMk id="36" creationId="{00000000-0000-0000-0000-000000000000}"/>
          </ac:spMkLst>
        </pc:spChg>
        <pc:spChg chg="mod">
          <ac:chgData name="Sean Sevey" userId="933f7cbfd7836934" providerId="LiveId" clId="{2C9B6316-D7F2-4FE8-8E32-DB9DCA2F76AF}" dt="2024-06-06T22:05:07.926" v="529" actId="34136"/>
          <ac:spMkLst>
            <pc:docMk/>
            <pc:sldMk cId="3284680048" sldId="267"/>
            <ac:spMk id="37" creationId="{00000000-0000-0000-0000-000000000000}"/>
          </ac:spMkLst>
        </pc:spChg>
        <pc:spChg chg="mod">
          <ac:chgData name="Sean Sevey" userId="933f7cbfd7836934" providerId="LiveId" clId="{2C9B6316-D7F2-4FE8-8E32-DB9DCA2F76AF}" dt="2024-06-06T22:05:07.926" v="529" actId="34136"/>
          <ac:spMkLst>
            <pc:docMk/>
            <pc:sldMk cId="3284680048" sldId="267"/>
            <ac:spMk id="38" creationId="{00000000-0000-0000-0000-000000000000}"/>
          </ac:spMkLst>
        </pc:spChg>
        <pc:spChg chg="mod">
          <ac:chgData name="Sean Sevey" userId="933f7cbfd7836934" providerId="LiveId" clId="{2C9B6316-D7F2-4FE8-8E32-DB9DCA2F76AF}" dt="2024-06-06T22:05:07.926" v="529" actId="34136"/>
          <ac:spMkLst>
            <pc:docMk/>
            <pc:sldMk cId="3284680048" sldId="267"/>
            <ac:spMk id="39" creationId="{00000000-0000-0000-0000-000000000000}"/>
          </ac:spMkLst>
        </pc:spChg>
        <pc:spChg chg="mod">
          <ac:chgData name="Sean Sevey" userId="933f7cbfd7836934" providerId="LiveId" clId="{2C9B6316-D7F2-4FE8-8E32-DB9DCA2F76AF}" dt="2024-06-06T22:05:07.926" v="529" actId="34136"/>
          <ac:spMkLst>
            <pc:docMk/>
            <pc:sldMk cId="3284680048" sldId="267"/>
            <ac:spMk id="40" creationId="{00000000-0000-0000-0000-000000000000}"/>
          </ac:spMkLst>
        </pc:spChg>
        <pc:spChg chg="mod">
          <ac:chgData name="Sean Sevey" userId="933f7cbfd7836934" providerId="LiveId" clId="{2C9B6316-D7F2-4FE8-8E32-DB9DCA2F76AF}" dt="2024-06-06T22:05:07.926" v="529" actId="34136"/>
          <ac:spMkLst>
            <pc:docMk/>
            <pc:sldMk cId="3284680048" sldId="267"/>
            <ac:spMk id="41" creationId="{00000000-0000-0000-0000-000000000000}"/>
          </ac:spMkLst>
        </pc:spChg>
        <pc:spChg chg="mod">
          <ac:chgData name="Sean Sevey" userId="933f7cbfd7836934" providerId="LiveId" clId="{2C9B6316-D7F2-4FE8-8E32-DB9DCA2F76AF}" dt="2024-06-06T21:59:24.504" v="488" actId="14100"/>
          <ac:spMkLst>
            <pc:docMk/>
            <pc:sldMk cId="3284680048" sldId="267"/>
            <ac:spMk id="47" creationId="{00000000-0000-0000-0000-000000000000}"/>
          </ac:spMkLst>
        </pc:spChg>
        <pc:spChg chg="mod">
          <ac:chgData name="Sean Sevey" userId="933f7cbfd7836934" providerId="LiveId" clId="{2C9B6316-D7F2-4FE8-8E32-DB9DCA2F76AF}" dt="2024-06-06T21:57:21.733" v="469" actId="14100"/>
          <ac:spMkLst>
            <pc:docMk/>
            <pc:sldMk cId="3284680048" sldId="267"/>
            <ac:spMk id="48" creationId="{00000000-0000-0000-0000-000000000000}"/>
          </ac:spMkLst>
        </pc:spChg>
        <pc:spChg chg="mod">
          <ac:chgData name="Sean Sevey" userId="933f7cbfd7836934" providerId="LiveId" clId="{2C9B6316-D7F2-4FE8-8E32-DB9DCA2F76AF}" dt="2024-06-06T21:57:21.733" v="469" actId="14100"/>
          <ac:spMkLst>
            <pc:docMk/>
            <pc:sldMk cId="3284680048" sldId="267"/>
            <ac:spMk id="49" creationId="{00000000-0000-0000-0000-000000000000}"/>
          </ac:spMkLst>
        </pc:spChg>
        <pc:spChg chg="mod">
          <ac:chgData name="Sean Sevey" userId="933f7cbfd7836934" providerId="LiveId" clId="{2C9B6316-D7F2-4FE8-8E32-DB9DCA2F76AF}" dt="2024-06-06T21:57:21.733" v="469" actId="14100"/>
          <ac:spMkLst>
            <pc:docMk/>
            <pc:sldMk cId="3284680048" sldId="267"/>
            <ac:spMk id="50" creationId="{00000000-0000-0000-0000-000000000000}"/>
          </ac:spMkLst>
        </pc:spChg>
        <pc:spChg chg="mod">
          <ac:chgData name="Sean Sevey" userId="933f7cbfd7836934" providerId="LiveId" clId="{2C9B6316-D7F2-4FE8-8E32-DB9DCA2F76AF}" dt="2024-06-06T22:01:51.556" v="506" actId="1076"/>
          <ac:spMkLst>
            <pc:docMk/>
            <pc:sldMk cId="3284680048" sldId="267"/>
            <ac:spMk id="51" creationId="{00000000-0000-0000-0000-000000000000}"/>
          </ac:spMkLst>
        </pc:spChg>
        <pc:spChg chg="mod">
          <ac:chgData name="Sean Sevey" userId="933f7cbfd7836934" providerId="LiveId" clId="{2C9B6316-D7F2-4FE8-8E32-DB9DCA2F76AF}" dt="2024-06-06T22:00:24.154" v="499" actId="1076"/>
          <ac:spMkLst>
            <pc:docMk/>
            <pc:sldMk cId="3284680048" sldId="267"/>
            <ac:spMk id="57" creationId="{00000000-0000-0000-0000-000000000000}"/>
          </ac:spMkLst>
        </pc:spChg>
        <pc:spChg chg="mod">
          <ac:chgData name="Sean Sevey" userId="933f7cbfd7836934" providerId="LiveId" clId="{2C9B6316-D7F2-4FE8-8E32-DB9DCA2F76AF}" dt="2024-06-06T22:00:29.631" v="500" actId="1076"/>
          <ac:spMkLst>
            <pc:docMk/>
            <pc:sldMk cId="3284680048" sldId="267"/>
            <ac:spMk id="62" creationId="{00000000-0000-0000-0000-000000000000}"/>
          </ac:spMkLst>
        </pc:spChg>
        <pc:spChg chg="ord">
          <ac:chgData name="Sean Sevey" userId="933f7cbfd7836934" providerId="LiveId" clId="{2C9B6316-D7F2-4FE8-8E32-DB9DCA2F76AF}" dt="2024-06-06T22:01:11.580" v="502" actId="167"/>
          <ac:spMkLst>
            <pc:docMk/>
            <pc:sldMk cId="3284680048" sldId="267"/>
            <ac:spMk id="64" creationId="{00000000-0000-0000-0000-000000000000}"/>
          </ac:spMkLst>
        </pc:spChg>
        <pc:spChg chg="mod ord">
          <ac:chgData name="Sean Sevey" userId="933f7cbfd7836934" providerId="LiveId" clId="{2C9B6316-D7F2-4FE8-8E32-DB9DCA2F76AF}" dt="2024-06-06T22:06:03.405" v="536" actId="14100"/>
          <ac:spMkLst>
            <pc:docMk/>
            <pc:sldMk cId="3284680048" sldId="267"/>
            <ac:spMk id="65" creationId="{00000000-0000-0000-0000-000000000000}"/>
          </ac:spMkLst>
        </pc:spChg>
        <pc:grpChg chg="del">
          <ac:chgData name="Sean Sevey" userId="933f7cbfd7836934" providerId="LiveId" clId="{2C9B6316-D7F2-4FE8-8E32-DB9DCA2F76AF}" dt="2024-06-06T21:56:37.853" v="462" actId="478"/>
          <ac:grpSpMkLst>
            <pc:docMk/>
            <pc:sldMk cId="3284680048" sldId="267"/>
            <ac:grpSpMk id="10" creationId="{00000000-0000-0000-0000-000000000000}"/>
          </ac:grpSpMkLst>
        </pc:grpChg>
        <pc:grpChg chg="mod">
          <ac:chgData name="Sean Sevey" userId="933f7cbfd7836934" providerId="LiveId" clId="{2C9B6316-D7F2-4FE8-8E32-DB9DCA2F76AF}" dt="2024-06-06T22:05:07.926" v="529" actId="34136"/>
          <ac:grpSpMkLst>
            <pc:docMk/>
            <pc:sldMk cId="3284680048" sldId="267"/>
            <ac:grpSpMk id="23" creationId="{00000000-0000-0000-0000-000000000000}"/>
          </ac:grpSpMkLst>
        </pc:grpChg>
        <pc:grpChg chg="del">
          <ac:chgData name="Sean Sevey" userId="933f7cbfd7836934" providerId="LiveId" clId="{2C9B6316-D7F2-4FE8-8E32-DB9DCA2F76AF}" dt="2024-06-06T21:56:37.853" v="462" actId="478"/>
          <ac:grpSpMkLst>
            <pc:docMk/>
            <pc:sldMk cId="3284680048" sldId="267"/>
            <ac:grpSpMk id="42" creationId="{00000000-0000-0000-0000-000000000000}"/>
          </ac:grpSpMkLst>
        </pc:grpChg>
        <pc:grpChg chg="mod">
          <ac:chgData name="Sean Sevey" userId="933f7cbfd7836934" providerId="LiveId" clId="{2C9B6316-D7F2-4FE8-8E32-DB9DCA2F76AF}" dt="2024-06-06T22:00:00.085" v="495" actId="1076"/>
          <ac:grpSpMkLst>
            <pc:docMk/>
            <pc:sldMk cId="3284680048" sldId="267"/>
            <ac:grpSpMk id="53" creationId="{00000000-0000-0000-0000-000000000000}"/>
          </ac:grpSpMkLst>
        </pc:grpChg>
        <pc:grpChg chg="mod">
          <ac:chgData name="Sean Sevey" userId="933f7cbfd7836934" providerId="LiveId" clId="{2C9B6316-D7F2-4FE8-8E32-DB9DCA2F76AF}" dt="2024-06-06T22:04:59.540" v="528" actId="1076"/>
          <ac:grpSpMkLst>
            <pc:docMk/>
            <pc:sldMk cId="3284680048" sldId="267"/>
            <ac:grpSpMk id="63" creationId="{00000000-0000-0000-0000-000000000000}"/>
          </ac:grpSpMkLst>
        </pc:grpChg>
        <pc:graphicFrameChg chg="mod modGraphic">
          <ac:chgData name="Sean Sevey" userId="933f7cbfd7836934" providerId="LiveId" clId="{2C9B6316-D7F2-4FE8-8E32-DB9DCA2F76AF}" dt="2024-06-06T21:57:21.733" v="469" actId="14100"/>
          <ac:graphicFrameMkLst>
            <pc:docMk/>
            <pc:sldMk cId="3284680048" sldId="267"/>
            <ac:graphicFrameMk id="52" creationId="{00000000-0000-0000-0000-000000000000}"/>
          </ac:graphicFrameMkLst>
        </pc:graphicFrameChg>
        <pc:picChg chg="mod">
          <ac:chgData name="Sean Sevey" userId="933f7cbfd7836934" providerId="LiveId" clId="{2C9B6316-D7F2-4FE8-8E32-DB9DCA2F76AF}" dt="2024-06-06T22:05:32.081" v="533" actId="1076"/>
          <ac:picMkLst>
            <pc:docMk/>
            <pc:sldMk cId="3284680048" sldId="267"/>
            <ac:picMk id="59" creationId="{00000000-0000-0000-0000-000000000000}"/>
          </ac:picMkLst>
        </pc:picChg>
        <pc:cxnChg chg="add">
          <ac:chgData name="Sean Sevey" userId="933f7cbfd7836934" providerId="LiveId" clId="{2C9B6316-D7F2-4FE8-8E32-DB9DCA2F76AF}" dt="2024-06-06T22:02:11.017" v="507" actId="11529"/>
          <ac:cxnSpMkLst>
            <pc:docMk/>
            <pc:sldMk cId="3284680048" sldId="267"/>
            <ac:cxnSpMk id="14" creationId="{A2B9EE13-1ED7-25EF-2A57-6D2707EC1941}"/>
          </ac:cxnSpMkLst>
        </pc:cxnChg>
        <pc:cxnChg chg="add">
          <ac:chgData name="Sean Sevey" userId="933f7cbfd7836934" providerId="LiveId" clId="{2C9B6316-D7F2-4FE8-8E32-DB9DCA2F76AF}" dt="2024-06-06T22:02:23.634" v="508" actId="11529"/>
          <ac:cxnSpMkLst>
            <pc:docMk/>
            <pc:sldMk cId="3284680048" sldId="267"/>
            <ac:cxnSpMk id="16" creationId="{8ED2F7E6-A498-70BF-1217-3B511FCD90AA}"/>
          </ac:cxnSpMkLst>
        </pc:cxnChg>
      </pc:sldChg>
      <pc:sldChg chg="delSp modSp add del mod">
        <pc:chgData name="Sean Sevey" userId="933f7cbfd7836934" providerId="LiveId" clId="{2C9B6316-D7F2-4FE8-8E32-DB9DCA2F76AF}" dt="2024-06-06T21:51:39.003" v="432" actId="2696"/>
        <pc:sldMkLst>
          <pc:docMk/>
          <pc:sldMk cId="1691999591" sldId="268"/>
        </pc:sldMkLst>
        <pc:spChg chg="mod">
          <ac:chgData name="Sean Sevey" userId="933f7cbfd7836934" providerId="LiveId" clId="{2C9B6316-D7F2-4FE8-8E32-DB9DCA2F76AF}" dt="2024-06-06T21:50:59.039" v="424" actId="14100"/>
          <ac:spMkLst>
            <pc:docMk/>
            <pc:sldMk cId="1691999591" sldId="268"/>
            <ac:spMk id="5" creationId="{00000000-0000-0000-0000-000000000000}"/>
          </ac:spMkLst>
        </pc:spChg>
        <pc:spChg chg="mod">
          <ac:chgData name="Sean Sevey" userId="933f7cbfd7836934" providerId="LiveId" clId="{2C9B6316-D7F2-4FE8-8E32-DB9DCA2F76AF}" dt="2024-06-06T21:50:52.585" v="423" actId="14100"/>
          <ac:spMkLst>
            <pc:docMk/>
            <pc:sldMk cId="1691999591" sldId="268"/>
            <ac:spMk id="6" creationId="{00000000-0000-0000-0000-000000000000}"/>
          </ac:spMkLst>
        </pc:spChg>
        <pc:spChg chg="del">
          <ac:chgData name="Sean Sevey" userId="933f7cbfd7836934" providerId="LiveId" clId="{2C9B6316-D7F2-4FE8-8E32-DB9DCA2F76AF}" dt="2024-06-06T21:50:10.968" v="405" actId="478"/>
          <ac:spMkLst>
            <pc:docMk/>
            <pc:sldMk cId="1691999591" sldId="268"/>
            <ac:spMk id="7" creationId="{00000000-0000-0000-0000-000000000000}"/>
          </ac:spMkLst>
        </pc:spChg>
        <pc:spChg chg="del">
          <ac:chgData name="Sean Sevey" userId="933f7cbfd7836934" providerId="LiveId" clId="{2C9B6316-D7F2-4FE8-8E32-DB9DCA2F76AF}" dt="2024-06-06T21:50:13.919" v="407" actId="478"/>
          <ac:spMkLst>
            <pc:docMk/>
            <pc:sldMk cId="1691999591" sldId="268"/>
            <ac:spMk id="8" creationId="{00000000-0000-0000-0000-000000000000}"/>
          </ac:spMkLst>
        </pc:spChg>
        <pc:spChg chg="del">
          <ac:chgData name="Sean Sevey" userId="933f7cbfd7836934" providerId="LiveId" clId="{2C9B6316-D7F2-4FE8-8E32-DB9DCA2F76AF}" dt="2024-06-06T21:50:12.269" v="406" actId="478"/>
          <ac:spMkLst>
            <pc:docMk/>
            <pc:sldMk cId="1691999591" sldId="268"/>
            <ac:spMk id="9" creationId="{00000000-0000-0000-0000-000000000000}"/>
          </ac:spMkLst>
        </pc:spChg>
        <pc:spChg chg="mod">
          <ac:chgData name="Sean Sevey" userId="933f7cbfd7836934" providerId="LiveId" clId="{2C9B6316-D7F2-4FE8-8E32-DB9DCA2F76AF}" dt="2024-06-06T21:51:17.755" v="428" actId="34136"/>
          <ac:spMkLst>
            <pc:docMk/>
            <pc:sldMk cId="1691999591" sldId="268"/>
            <ac:spMk id="11" creationId="{00000000-0000-0000-0000-000000000000}"/>
          </ac:spMkLst>
        </pc:spChg>
        <pc:spChg chg="mod">
          <ac:chgData name="Sean Sevey" userId="933f7cbfd7836934" providerId="LiveId" clId="{2C9B6316-D7F2-4FE8-8E32-DB9DCA2F76AF}" dt="2024-06-06T21:51:17.755" v="428" actId="34136"/>
          <ac:spMkLst>
            <pc:docMk/>
            <pc:sldMk cId="1691999591" sldId="268"/>
            <ac:spMk id="12" creationId="{00000000-0000-0000-0000-000000000000}"/>
          </ac:spMkLst>
        </pc:spChg>
        <pc:spChg chg="mod">
          <ac:chgData name="Sean Sevey" userId="933f7cbfd7836934" providerId="LiveId" clId="{2C9B6316-D7F2-4FE8-8E32-DB9DCA2F76AF}" dt="2024-06-06T21:51:17.755" v="428" actId="34136"/>
          <ac:spMkLst>
            <pc:docMk/>
            <pc:sldMk cId="1691999591" sldId="268"/>
            <ac:spMk id="13" creationId="{00000000-0000-0000-0000-000000000000}"/>
          </ac:spMkLst>
        </pc:spChg>
        <pc:spChg chg="mod">
          <ac:chgData name="Sean Sevey" userId="933f7cbfd7836934" providerId="LiveId" clId="{2C9B6316-D7F2-4FE8-8E32-DB9DCA2F76AF}" dt="2024-06-06T21:51:17.755" v="428" actId="34136"/>
          <ac:spMkLst>
            <pc:docMk/>
            <pc:sldMk cId="1691999591" sldId="268"/>
            <ac:spMk id="19" creationId="{00000000-0000-0000-0000-000000000000}"/>
          </ac:spMkLst>
        </pc:spChg>
        <pc:spChg chg="mod">
          <ac:chgData name="Sean Sevey" userId="933f7cbfd7836934" providerId="LiveId" clId="{2C9B6316-D7F2-4FE8-8E32-DB9DCA2F76AF}" dt="2024-06-06T21:51:29.490" v="431" actId="1076"/>
          <ac:spMkLst>
            <pc:docMk/>
            <pc:sldMk cId="1691999591" sldId="268"/>
            <ac:spMk id="22" creationId="{00000000-0000-0000-0000-000000000000}"/>
          </ac:spMkLst>
        </pc:spChg>
        <pc:spChg chg="del mod">
          <ac:chgData name="Sean Sevey" userId="933f7cbfd7836934" providerId="LiveId" clId="{2C9B6316-D7F2-4FE8-8E32-DB9DCA2F76AF}" dt="2024-06-06T21:50:25.419" v="413" actId="478"/>
          <ac:spMkLst>
            <pc:docMk/>
            <pc:sldMk cId="1691999591" sldId="268"/>
            <ac:spMk id="47" creationId="{00000000-0000-0000-0000-000000000000}"/>
          </ac:spMkLst>
        </pc:spChg>
        <pc:spChg chg="del mod">
          <ac:chgData name="Sean Sevey" userId="933f7cbfd7836934" providerId="LiveId" clId="{2C9B6316-D7F2-4FE8-8E32-DB9DCA2F76AF}" dt="2024-06-06T21:50:37.519" v="420" actId="478"/>
          <ac:spMkLst>
            <pc:docMk/>
            <pc:sldMk cId="1691999591" sldId="268"/>
            <ac:spMk id="48" creationId="{00000000-0000-0000-0000-000000000000}"/>
          </ac:spMkLst>
        </pc:spChg>
        <pc:spChg chg="del">
          <ac:chgData name="Sean Sevey" userId="933f7cbfd7836934" providerId="LiveId" clId="{2C9B6316-D7F2-4FE8-8E32-DB9DCA2F76AF}" dt="2024-06-06T21:50:31.300" v="416" actId="478"/>
          <ac:spMkLst>
            <pc:docMk/>
            <pc:sldMk cId="1691999591" sldId="268"/>
            <ac:spMk id="49" creationId="{00000000-0000-0000-0000-000000000000}"/>
          </ac:spMkLst>
        </pc:spChg>
        <pc:spChg chg="del mod">
          <ac:chgData name="Sean Sevey" userId="933f7cbfd7836934" providerId="LiveId" clId="{2C9B6316-D7F2-4FE8-8E32-DB9DCA2F76AF}" dt="2024-06-06T21:50:34.619" v="418" actId="478"/>
          <ac:spMkLst>
            <pc:docMk/>
            <pc:sldMk cId="1691999591" sldId="268"/>
            <ac:spMk id="50" creationId="{00000000-0000-0000-0000-000000000000}"/>
          </ac:spMkLst>
        </pc:spChg>
        <pc:spChg chg="del">
          <ac:chgData name="Sean Sevey" userId="933f7cbfd7836934" providerId="LiveId" clId="{2C9B6316-D7F2-4FE8-8E32-DB9DCA2F76AF}" dt="2024-06-06T21:50:46.465" v="422" actId="478"/>
          <ac:spMkLst>
            <pc:docMk/>
            <pc:sldMk cId="1691999591" sldId="268"/>
            <ac:spMk id="51" creationId="{00000000-0000-0000-0000-000000000000}"/>
          </ac:spMkLst>
        </pc:spChg>
        <pc:spChg chg="del">
          <ac:chgData name="Sean Sevey" userId="933f7cbfd7836934" providerId="LiveId" clId="{2C9B6316-D7F2-4FE8-8E32-DB9DCA2F76AF}" dt="2024-06-06T21:50:27.540" v="414" actId="478"/>
          <ac:spMkLst>
            <pc:docMk/>
            <pc:sldMk cId="1691999591" sldId="268"/>
            <ac:spMk id="57" creationId="{00000000-0000-0000-0000-000000000000}"/>
          </ac:spMkLst>
        </pc:spChg>
        <pc:spChg chg="del">
          <ac:chgData name="Sean Sevey" userId="933f7cbfd7836934" providerId="LiveId" clId="{2C9B6316-D7F2-4FE8-8E32-DB9DCA2F76AF}" dt="2024-06-06T21:50:29.185" v="415" actId="478"/>
          <ac:spMkLst>
            <pc:docMk/>
            <pc:sldMk cId="1691999591" sldId="268"/>
            <ac:spMk id="62" creationId="{00000000-0000-0000-0000-000000000000}"/>
          </ac:spMkLst>
        </pc:spChg>
        <pc:grpChg chg="mod">
          <ac:chgData name="Sean Sevey" userId="933f7cbfd7836934" providerId="LiveId" clId="{2C9B6316-D7F2-4FE8-8E32-DB9DCA2F76AF}" dt="2024-06-06T21:51:23.190" v="429" actId="1076"/>
          <ac:grpSpMkLst>
            <pc:docMk/>
            <pc:sldMk cId="1691999591" sldId="268"/>
            <ac:grpSpMk id="10" creationId="{00000000-0000-0000-0000-000000000000}"/>
          </ac:grpSpMkLst>
        </pc:grpChg>
        <pc:grpChg chg="del">
          <ac:chgData name="Sean Sevey" userId="933f7cbfd7836934" providerId="LiveId" clId="{2C9B6316-D7F2-4FE8-8E32-DB9DCA2F76AF}" dt="2024-06-06T21:50:16.690" v="408" actId="478"/>
          <ac:grpSpMkLst>
            <pc:docMk/>
            <pc:sldMk cId="1691999591" sldId="268"/>
            <ac:grpSpMk id="23" creationId="{00000000-0000-0000-0000-000000000000}"/>
          </ac:grpSpMkLst>
        </pc:grpChg>
        <pc:grpChg chg="del">
          <ac:chgData name="Sean Sevey" userId="933f7cbfd7836934" providerId="LiveId" clId="{2C9B6316-D7F2-4FE8-8E32-DB9DCA2F76AF}" dt="2024-06-06T21:50:19.146" v="409" actId="478"/>
          <ac:grpSpMkLst>
            <pc:docMk/>
            <pc:sldMk cId="1691999591" sldId="268"/>
            <ac:grpSpMk id="53" creationId="{00000000-0000-0000-0000-000000000000}"/>
          </ac:grpSpMkLst>
        </pc:grpChg>
        <pc:grpChg chg="del">
          <ac:chgData name="Sean Sevey" userId="933f7cbfd7836934" providerId="LiveId" clId="{2C9B6316-D7F2-4FE8-8E32-DB9DCA2F76AF}" dt="2024-06-06T21:50:20.677" v="410" actId="478"/>
          <ac:grpSpMkLst>
            <pc:docMk/>
            <pc:sldMk cId="1691999591" sldId="268"/>
            <ac:grpSpMk id="63" creationId="{00000000-0000-0000-0000-000000000000}"/>
          </ac:grpSpMkLst>
        </pc:grpChg>
        <pc:graphicFrameChg chg="del">
          <ac:chgData name="Sean Sevey" userId="933f7cbfd7836934" providerId="LiveId" clId="{2C9B6316-D7F2-4FE8-8E32-DB9DCA2F76AF}" dt="2024-06-06T21:50:40.145" v="421" actId="478"/>
          <ac:graphicFrameMkLst>
            <pc:docMk/>
            <pc:sldMk cId="1691999591" sldId="268"/>
            <ac:graphicFrameMk id="52" creationId="{00000000-0000-0000-0000-000000000000}"/>
          </ac:graphicFrameMkLst>
        </pc:graphicFrameChg>
        <pc:picChg chg="mod">
          <ac:chgData name="Sean Sevey" userId="933f7cbfd7836934" providerId="LiveId" clId="{2C9B6316-D7F2-4FE8-8E32-DB9DCA2F76AF}" dt="2024-06-06T21:51:17.755" v="428" actId="34136"/>
          <ac:picMkLst>
            <pc:docMk/>
            <pc:sldMk cId="1691999591" sldId="268"/>
            <ac:picMk id="17" creationId="{00000000-0000-0000-0000-000000000000}"/>
          </ac:picMkLst>
        </pc:picChg>
        <pc:picChg chg="mod">
          <ac:chgData name="Sean Sevey" userId="933f7cbfd7836934" providerId="LiveId" clId="{2C9B6316-D7F2-4FE8-8E32-DB9DCA2F76AF}" dt="2024-06-06T21:51:17.755" v="428" actId="34136"/>
          <ac:picMkLst>
            <pc:docMk/>
            <pc:sldMk cId="1691999591" sldId="268"/>
            <ac:picMk id="18" creationId="{00000000-0000-0000-0000-000000000000}"/>
          </ac:picMkLst>
        </pc:picChg>
        <pc:picChg chg="del">
          <ac:chgData name="Sean Sevey" userId="933f7cbfd7836934" providerId="LiveId" clId="{2C9B6316-D7F2-4FE8-8E32-DB9DCA2F76AF}" dt="2024-06-06T21:50:22.589" v="411" actId="478"/>
          <ac:picMkLst>
            <pc:docMk/>
            <pc:sldMk cId="1691999591" sldId="268"/>
            <ac:picMk id="59" creationId="{00000000-0000-0000-0000-000000000000}"/>
          </ac:picMkLst>
        </pc:picChg>
      </pc:sldChg>
      <pc:sldChg chg="delSp modSp add mod">
        <pc:chgData name="Sean Sevey" userId="933f7cbfd7836934" providerId="LiveId" clId="{2C9B6316-D7F2-4FE8-8E32-DB9DCA2F76AF}" dt="2024-06-06T22:03:51.285" v="524" actId="14100"/>
        <pc:sldMkLst>
          <pc:docMk/>
          <pc:sldMk cId="3785874783" sldId="268"/>
        </pc:sldMkLst>
        <pc:spChg chg="mod">
          <ac:chgData name="Sean Sevey" userId="933f7cbfd7836934" providerId="LiveId" clId="{2C9B6316-D7F2-4FE8-8E32-DB9DCA2F76AF}" dt="2024-06-06T21:56:13.705" v="458" actId="1076"/>
          <ac:spMkLst>
            <pc:docMk/>
            <pc:sldMk cId="3785874783" sldId="268"/>
            <ac:spMk id="5" creationId="{00000000-0000-0000-0000-000000000000}"/>
          </ac:spMkLst>
        </pc:spChg>
        <pc:spChg chg="mod">
          <ac:chgData name="Sean Sevey" userId="933f7cbfd7836934" providerId="LiveId" clId="{2C9B6316-D7F2-4FE8-8E32-DB9DCA2F76AF}" dt="2024-06-06T22:03:51.285" v="524" actId="14100"/>
          <ac:spMkLst>
            <pc:docMk/>
            <pc:sldMk cId="3785874783" sldId="268"/>
            <ac:spMk id="6" creationId="{00000000-0000-0000-0000-000000000000}"/>
          </ac:spMkLst>
        </pc:spChg>
        <pc:spChg chg="del">
          <ac:chgData name="Sean Sevey" userId="933f7cbfd7836934" providerId="LiveId" clId="{2C9B6316-D7F2-4FE8-8E32-DB9DCA2F76AF}" dt="2024-06-06T21:53:49.640" v="440" actId="478"/>
          <ac:spMkLst>
            <pc:docMk/>
            <pc:sldMk cId="3785874783" sldId="268"/>
            <ac:spMk id="7" creationId="{00000000-0000-0000-0000-000000000000}"/>
          </ac:spMkLst>
        </pc:spChg>
        <pc:spChg chg="del">
          <ac:chgData name="Sean Sevey" userId="933f7cbfd7836934" providerId="LiveId" clId="{2C9B6316-D7F2-4FE8-8E32-DB9DCA2F76AF}" dt="2024-06-06T21:53:54.008" v="442" actId="478"/>
          <ac:spMkLst>
            <pc:docMk/>
            <pc:sldMk cId="3785874783" sldId="268"/>
            <ac:spMk id="8" creationId="{00000000-0000-0000-0000-000000000000}"/>
          </ac:spMkLst>
        </pc:spChg>
        <pc:spChg chg="del">
          <ac:chgData name="Sean Sevey" userId="933f7cbfd7836934" providerId="LiveId" clId="{2C9B6316-D7F2-4FE8-8E32-DB9DCA2F76AF}" dt="2024-06-06T21:53:51.473" v="441" actId="478"/>
          <ac:spMkLst>
            <pc:docMk/>
            <pc:sldMk cId="3785874783" sldId="268"/>
            <ac:spMk id="9" creationId="{00000000-0000-0000-0000-000000000000}"/>
          </ac:spMkLst>
        </pc:spChg>
        <pc:spChg chg="mod">
          <ac:chgData name="Sean Sevey" userId="933f7cbfd7836934" providerId="LiveId" clId="{2C9B6316-D7F2-4FE8-8E32-DB9DCA2F76AF}" dt="2024-06-06T21:54:31.016" v="448" actId="1076"/>
          <ac:spMkLst>
            <pc:docMk/>
            <pc:sldMk cId="3785874783" sldId="268"/>
            <ac:spMk id="20" creationId="{00000000-0000-0000-0000-000000000000}"/>
          </ac:spMkLst>
        </pc:spChg>
        <pc:spChg chg="mod">
          <ac:chgData name="Sean Sevey" userId="933f7cbfd7836934" providerId="LiveId" clId="{2C9B6316-D7F2-4FE8-8E32-DB9DCA2F76AF}" dt="2024-06-06T21:54:57.066" v="451" actId="14100"/>
          <ac:spMkLst>
            <pc:docMk/>
            <pc:sldMk cId="3785874783" sldId="268"/>
            <ac:spMk id="21" creationId="{00000000-0000-0000-0000-000000000000}"/>
          </ac:spMkLst>
        </pc:spChg>
        <pc:spChg chg="mod">
          <ac:chgData name="Sean Sevey" userId="933f7cbfd7836934" providerId="LiveId" clId="{2C9B6316-D7F2-4FE8-8E32-DB9DCA2F76AF}" dt="2024-06-06T21:55:05.483" v="452" actId="1076"/>
          <ac:spMkLst>
            <pc:docMk/>
            <pc:sldMk cId="3785874783" sldId="268"/>
            <ac:spMk id="22" creationId="{00000000-0000-0000-0000-000000000000}"/>
          </ac:spMkLst>
        </pc:spChg>
        <pc:spChg chg="del">
          <ac:chgData name="Sean Sevey" userId="933f7cbfd7836934" providerId="LiveId" clId="{2C9B6316-D7F2-4FE8-8E32-DB9DCA2F76AF}" dt="2024-06-06T21:54:01.667" v="444" actId="478"/>
          <ac:spMkLst>
            <pc:docMk/>
            <pc:sldMk cId="3785874783" sldId="268"/>
            <ac:spMk id="47" creationId="{00000000-0000-0000-0000-000000000000}"/>
          </ac:spMkLst>
        </pc:spChg>
        <pc:spChg chg="del">
          <ac:chgData name="Sean Sevey" userId="933f7cbfd7836934" providerId="LiveId" clId="{2C9B6316-D7F2-4FE8-8E32-DB9DCA2F76AF}" dt="2024-06-06T21:54:01.667" v="444" actId="478"/>
          <ac:spMkLst>
            <pc:docMk/>
            <pc:sldMk cId="3785874783" sldId="268"/>
            <ac:spMk id="48" creationId="{00000000-0000-0000-0000-000000000000}"/>
          </ac:spMkLst>
        </pc:spChg>
        <pc:spChg chg="del">
          <ac:chgData name="Sean Sevey" userId="933f7cbfd7836934" providerId="LiveId" clId="{2C9B6316-D7F2-4FE8-8E32-DB9DCA2F76AF}" dt="2024-06-06T21:54:01.667" v="444" actId="478"/>
          <ac:spMkLst>
            <pc:docMk/>
            <pc:sldMk cId="3785874783" sldId="268"/>
            <ac:spMk id="49" creationId="{00000000-0000-0000-0000-000000000000}"/>
          </ac:spMkLst>
        </pc:spChg>
        <pc:spChg chg="del">
          <ac:chgData name="Sean Sevey" userId="933f7cbfd7836934" providerId="LiveId" clId="{2C9B6316-D7F2-4FE8-8E32-DB9DCA2F76AF}" dt="2024-06-06T21:54:01.667" v="444" actId="478"/>
          <ac:spMkLst>
            <pc:docMk/>
            <pc:sldMk cId="3785874783" sldId="268"/>
            <ac:spMk id="50" creationId="{00000000-0000-0000-0000-000000000000}"/>
          </ac:spMkLst>
        </pc:spChg>
        <pc:spChg chg="del">
          <ac:chgData name="Sean Sevey" userId="933f7cbfd7836934" providerId="LiveId" clId="{2C9B6316-D7F2-4FE8-8E32-DB9DCA2F76AF}" dt="2024-06-06T21:54:01.667" v="444" actId="478"/>
          <ac:spMkLst>
            <pc:docMk/>
            <pc:sldMk cId="3785874783" sldId="268"/>
            <ac:spMk id="51" creationId="{00000000-0000-0000-0000-000000000000}"/>
          </ac:spMkLst>
        </pc:spChg>
        <pc:spChg chg="del">
          <ac:chgData name="Sean Sevey" userId="933f7cbfd7836934" providerId="LiveId" clId="{2C9B6316-D7F2-4FE8-8E32-DB9DCA2F76AF}" dt="2024-06-06T21:54:01.667" v="444" actId="478"/>
          <ac:spMkLst>
            <pc:docMk/>
            <pc:sldMk cId="3785874783" sldId="268"/>
            <ac:spMk id="57" creationId="{00000000-0000-0000-0000-000000000000}"/>
          </ac:spMkLst>
        </pc:spChg>
        <pc:spChg chg="del">
          <ac:chgData name="Sean Sevey" userId="933f7cbfd7836934" providerId="LiveId" clId="{2C9B6316-D7F2-4FE8-8E32-DB9DCA2F76AF}" dt="2024-06-06T21:54:01.667" v="444" actId="478"/>
          <ac:spMkLst>
            <pc:docMk/>
            <pc:sldMk cId="3785874783" sldId="268"/>
            <ac:spMk id="62" creationId="{00000000-0000-0000-0000-000000000000}"/>
          </ac:spMkLst>
        </pc:spChg>
        <pc:grpChg chg="mod">
          <ac:chgData name="Sean Sevey" userId="933f7cbfd7836934" providerId="LiveId" clId="{2C9B6316-D7F2-4FE8-8E32-DB9DCA2F76AF}" dt="2024-06-06T21:55:32.774" v="455" actId="14100"/>
          <ac:grpSpMkLst>
            <pc:docMk/>
            <pc:sldMk cId="3785874783" sldId="268"/>
            <ac:grpSpMk id="10" creationId="{00000000-0000-0000-0000-000000000000}"/>
          </ac:grpSpMkLst>
        </pc:grpChg>
        <pc:grpChg chg="del">
          <ac:chgData name="Sean Sevey" userId="933f7cbfd7836934" providerId="LiveId" clId="{2C9B6316-D7F2-4FE8-8E32-DB9DCA2F76AF}" dt="2024-06-06T21:53:56.592" v="443" actId="478"/>
          <ac:grpSpMkLst>
            <pc:docMk/>
            <pc:sldMk cId="3785874783" sldId="268"/>
            <ac:grpSpMk id="23" creationId="{00000000-0000-0000-0000-000000000000}"/>
          </ac:grpSpMkLst>
        </pc:grpChg>
        <pc:grpChg chg="mod">
          <ac:chgData name="Sean Sevey" userId="933f7cbfd7836934" providerId="LiveId" clId="{2C9B6316-D7F2-4FE8-8E32-DB9DCA2F76AF}" dt="2024-06-06T21:54:23.833" v="447" actId="1076"/>
          <ac:grpSpMkLst>
            <pc:docMk/>
            <pc:sldMk cId="3785874783" sldId="268"/>
            <ac:grpSpMk id="42" creationId="{00000000-0000-0000-0000-000000000000}"/>
          </ac:grpSpMkLst>
        </pc:grpChg>
        <pc:grpChg chg="del">
          <ac:chgData name="Sean Sevey" userId="933f7cbfd7836934" providerId="LiveId" clId="{2C9B6316-D7F2-4FE8-8E32-DB9DCA2F76AF}" dt="2024-06-06T21:54:01.667" v="444" actId="478"/>
          <ac:grpSpMkLst>
            <pc:docMk/>
            <pc:sldMk cId="3785874783" sldId="268"/>
            <ac:grpSpMk id="53" creationId="{00000000-0000-0000-0000-000000000000}"/>
          </ac:grpSpMkLst>
        </pc:grpChg>
        <pc:grpChg chg="del">
          <ac:chgData name="Sean Sevey" userId="933f7cbfd7836934" providerId="LiveId" clId="{2C9B6316-D7F2-4FE8-8E32-DB9DCA2F76AF}" dt="2024-06-06T21:54:01.667" v="444" actId="478"/>
          <ac:grpSpMkLst>
            <pc:docMk/>
            <pc:sldMk cId="3785874783" sldId="268"/>
            <ac:grpSpMk id="63" creationId="{00000000-0000-0000-0000-000000000000}"/>
          </ac:grpSpMkLst>
        </pc:grpChg>
        <pc:graphicFrameChg chg="del">
          <ac:chgData name="Sean Sevey" userId="933f7cbfd7836934" providerId="LiveId" clId="{2C9B6316-D7F2-4FE8-8E32-DB9DCA2F76AF}" dt="2024-06-06T21:54:01.667" v="444" actId="478"/>
          <ac:graphicFrameMkLst>
            <pc:docMk/>
            <pc:sldMk cId="3785874783" sldId="268"/>
            <ac:graphicFrameMk id="52" creationId="{00000000-0000-0000-0000-000000000000}"/>
          </ac:graphicFrameMkLst>
        </pc:graphicFrameChg>
        <pc:picChg chg="del">
          <ac:chgData name="Sean Sevey" userId="933f7cbfd7836934" providerId="LiveId" clId="{2C9B6316-D7F2-4FE8-8E32-DB9DCA2F76AF}" dt="2024-06-06T21:54:01.667" v="444" actId="478"/>
          <ac:picMkLst>
            <pc:docMk/>
            <pc:sldMk cId="3785874783" sldId="268"/>
            <ac:picMk id="5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6" name="Holder 6"/>
          <p:cNvSpPr>
            <a:spLocks noGrp="1"/>
          </p:cNvSpPr>
          <p:nvPr>
            <p:ph type="sldNum" sz="quarter" idx="7"/>
          </p:nvPr>
        </p:nvSpPr>
        <p:spPr/>
        <p:txBody>
          <a:bodyPr lIns="0" tIns="0" rIns="0" bIns="0"/>
          <a:lstStyle>
            <a:lvl1pPr>
              <a:defRPr sz="1000" b="1" i="0">
                <a:solidFill>
                  <a:srgbClr val="545454"/>
                </a:solidFill>
                <a:latin typeface="Arial"/>
                <a:cs typeface="Arial"/>
              </a:defRPr>
            </a:lvl1pPr>
          </a:lstStyle>
          <a:p>
            <a:pPr marL="38100">
              <a:lnSpc>
                <a:spcPts val="118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6" name="Holder 6"/>
          <p:cNvSpPr>
            <a:spLocks noGrp="1"/>
          </p:cNvSpPr>
          <p:nvPr>
            <p:ph type="sldNum" sz="quarter" idx="7"/>
          </p:nvPr>
        </p:nvSpPr>
        <p:spPr/>
        <p:txBody>
          <a:bodyPr lIns="0" tIns="0" rIns="0" bIns="0"/>
          <a:lstStyle>
            <a:lvl1pPr>
              <a:defRPr sz="1000" b="1" i="0">
                <a:solidFill>
                  <a:srgbClr val="545454"/>
                </a:solidFill>
                <a:latin typeface="Arial"/>
                <a:cs typeface="Arial"/>
              </a:defRPr>
            </a:lvl1pPr>
          </a:lstStyle>
          <a:p>
            <a:pPr marL="38100">
              <a:lnSpc>
                <a:spcPts val="118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7" name="Holder 7"/>
          <p:cNvSpPr>
            <a:spLocks noGrp="1"/>
          </p:cNvSpPr>
          <p:nvPr>
            <p:ph type="sldNum" sz="quarter" idx="7"/>
          </p:nvPr>
        </p:nvSpPr>
        <p:spPr/>
        <p:txBody>
          <a:bodyPr lIns="0" tIns="0" rIns="0" bIns="0"/>
          <a:lstStyle>
            <a:lvl1pPr>
              <a:defRPr sz="1000" b="1" i="0">
                <a:solidFill>
                  <a:srgbClr val="545454"/>
                </a:solidFill>
                <a:latin typeface="Arial"/>
                <a:cs typeface="Arial"/>
              </a:defRPr>
            </a:lvl1pPr>
          </a:lstStyle>
          <a:p>
            <a:pPr marL="38100">
              <a:lnSpc>
                <a:spcPts val="118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5" name="Holder 5"/>
          <p:cNvSpPr>
            <a:spLocks noGrp="1"/>
          </p:cNvSpPr>
          <p:nvPr>
            <p:ph type="sldNum" sz="quarter" idx="7"/>
          </p:nvPr>
        </p:nvSpPr>
        <p:spPr/>
        <p:txBody>
          <a:bodyPr lIns="0" tIns="0" rIns="0" bIns="0"/>
          <a:lstStyle>
            <a:lvl1pPr>
              <a:defRPr sz="1000" b="1" i="0">
                <a:solidFill>
                  <a:srgbClr val="545454"/>
                </a:solidFill>
                <a:latin typeface="Arial"/>
                <a:cs typeface="Arial"/>
              </a:defRPr>
            </a:lvl1pPr>
          </a:lstStyle>
          <a:p>
            <a:pPr marL="38100">
              <a:lnSpc>
                <a:spcPts val="118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4" name="Holder 4"/>
          <p:cNvSpPr>
            <a:spLocks noGrp="1"/>
          </p:cNvSpPr>
          <p:nvPr>
            <p:ph type="sldNum" sz="quarter" idx="7"/>
          </p:nvPr>
        </p:nvSpPr>
        <p:spPr/>
        <p:txBody>
          <a:bodyPr lIns="0" tIns="0" rIns="0" bIns="0"/>
          <a:lstStyle>
            <a:lvl1pPr>
              <a:defRPr sz="1000" b="1" i="0">
                <a:solidFill>
                  <a:srgbClr val="545454"/>
                </a:solidFill>
                <a:latin typeface="Arial"/>
                <a:cs typeface="Arial"/>
              </a:defRPr>
            </a:lvl1pPr>
          </a:lstStyle>
          <a:p>
            <a:pPr marL="38100">
              <a:lnSpc>
                <a:spcPts val="118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8580"/>
            <a:ext cx="10058400" cy="7703820"/>
          </a:xfrm>
          <a:custGeom>
            <a:avLst/>
            <a:gdLst/>
            <a:ahLst/>
            <a:cxnLst/>
            <a:rect l="l" t="t" r="r" b="b"/>
            <a:pathLst>
              <a:path w="10058400" h="7703820">
                <a:moveTo>
                  <a:pt x="0" y="7703820"/>
                </a:moveTo>
                <a:lnTo>
                  <a:pt x="10058400" y="7703820"/>
                </a:lnTo>
                <a:lnTo>
                  <a:pt x="10058400" y="0"/>
                </a:lnTo>
                <a:lnTo>
                  <a:pt x="0" y="0"/>
                </a:lnTo>
                <a:lnTo>
                  <a:pt x="0" y="7703820"/>
                </a:lnTo>
                <a:close/>
              </a:path>
            </a:pathLst>
          </a:custGeom>
          <a:solidFill>
            <a:srgbClr val="000000">
              <a:alpha val="5000"/>
            </a:srgbClr>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0" y="0"/>
            <a:ext cx="10058400" cy="457200"/>
          </a:xfrm>
          <a:prstGeom prst="rect">
            <a:avLst/>
          </a:prstGeom>
        </p:spPr>
      </p:pic>
      <p:pic>
        <p:nvPicPr>
          <p:cNvPr id="18" name="bg object 18"/>
          <p:cNvPicPr/>
          <p:nvPr/>
        </p:nvPicPr>
        <p:blipFill>
          <a:blip r:embed="rId8" cstate="print"/>
          <a:stretch>
            <a:fillRect/>
          </a:stretch>
        </p:blipFill>
        <p:spPr>
          <a:xfrm>
            <a:off x="457201" y="7489176"/>
            <a:ext cx="217530" cy="111772"/>
          </a:xfrm>
          <a:prstGeom prst="rect">
            <a:avLst/>
          </a:prstGeom>
        </p:spPr>
      </p:pic>
      <p:sp>
        <p:nvSpPr>
          <p:cNvPr id="19" name="bg object 19"/>
          <p:cNvSpPr/>
          <p:nvPr/>
        </p:nvSpPr>
        <p:spPr>
          <a:xfrm>
            <a:off x="706437" y="7491145"/>
            <a:ext cx="91440" cy="107950"/>
          </a:xfrm>
          <a:custGeom>
            <a:avLst/>
            <a:gdLst/>
            <a:ahLst/>
            <a:cxnLst/>
            <a:rect l="l" t="t" r="r" b="b"/>
            <a:pathLst>
              <a:path w="91440" h="107950">
                <a:moveTo>
                  <a:pt x="91401" y="0"/>
                </a:moveTo>
                <a:lnTo>
                  <a:pt x="67627" y="0"/>
                </a:lnTo>
                <a:lnTo>
                  <a:pt x="67627" y="43180"/>
                </a:lnTo>
                <a:lnTo>
                  <a:pt x="23774" y="43180"/>
                </a:lnTo>
                <a:lnTo>
                  <a:pt x="23774" y="0"/>
                </a:lnTo>
                <a:lnTo>
                  <a:pt x="0" y="0"/>
                </a:lnTo>
                <a:lnTo>
                  <a:pt x="0" y="43180"/>
                </a:lnTo>
                <a:lnTo>
                  <a:pt x="0" y="64770"/>
                </a:lnTo>
                <a:lnTo>
                  <a:pt x="0" y="107950"/>
                </a:lnTo>
                <a:lnTo>
                  <a:pt x="23774" y="107950"/>
                </a:lnTo>
                <a:lnTo>
                  <a:pt x="23774" y="64770"/>
                </a:lnTo>
                <a:lnTo>
                  <a:pt x="67627" y="64770"/>
                </a:lnTo>
                <a:lnTo>
                  <a:pt x="67627" y="107950"/>
                </a:lnTo>
                <a:lnTo>
                  <a:pt x="91401" y="107950"/>
                </a:lnTo>
                <a:lnTo>
                  <a:pt x="91401" y="64770"/>
                </a:lnTo>
                <a:lnTo>
                  <a:pt x="91401" y="43180"/>
                </a:lnTo>
                <a:lnTo>
                  <a:pt x="91401" y="0"/>
                </a:lnTo>
                <a:close/>
              </a:path>
            </a:pathLst>
          </a:custGeom>
          <a:solidFill>
            <a:srgbClr val="000000"/>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825088" y="7490255"/>
            <a:ext cx="114553" cy="108839"/>
          </a:xfrm>
          <a:prstGeom prst="rect">
            <a:avLst/>
          </a:prstGeom>
        </p:spPr>
      </p:pic>
      <p:pic>
        <p:nvPicPr>
          <p:cNvPr id="21" name="bg object 21"/>
          <p:cNvPicPr/>
          <p:nvPr/>
        </p:nvPicPr>
        <p:blipFill>
          <a:blip r:embed="rId10" cstate="print"/>
          <a:stretch>
            <a:fillRect/>
          </a:stretch>
        </p:blipFill>
        <p:spPr>
          <a:xfrm>
            <a:off x="966631" y="7491029"/>
            <a:ext cx="93408" cy="108064"/>
          </a:xfrm>
          <a:prstGeom prst="rect">
            <a:avLst/>
          </a:prstGeom>
        </p:spPr>
      </p:pic>
      <p:sp>
        <p:nvSpPr>
          <p:cNvPr id="22" name="bg object 22"/>
          <p:cNvSpPr/>
          <p:nvPr/>
        </p:nvSpPr>
        <p:spPr>
          <a:xfrm>
            <a:off x="1084834" y="7491362"/>
            <a:ext cx="90170" cy="107950"/>
          </a:xfrm>
          <a:custGeom>
            <a:avLst/>
            <a:gdLst/>
            <a:ahLst/>
            <a:cxnLst/>
            <a:rect l="l" t="t" r="r" b="b"/>
            <a:pathLst>
              <a:path w="90169" h="107950">
                <a:moveTo>
                  <a:pt x="89547" y="0"/>
                </a:moveTo>
                <a:lnTo>
                  <a:pt x="0" y="0"/>
                </a:lnTo>
                <a:lnTo>
                  <a:pt x="0" y="21590"/>
                </a:lnTo>
                <a:lnTo>
                  <a:pt x="32893" y="21590"/>
                </a:lnTo>
                <a:lnTo>
                  <a:pt x="32893" y="107950"/>
                </a:lnTo>
                <a:lnTo>
                  <a:pt x="56667" y="107950"/>
                </a:lnTo>
                <a:lnTo>
                  <a:pt x="56667" y="21590"/>
                </a:lnTo>
                <a:lnTo>
                  <a:pt x="89547" y="21590"/>
                </a:lnTo>
                <a:lnTo>
                  <a:pt x="89547" y="0"/>
                </a:lnTo>
                <a:close/>
              </a:path>
            </a:pathLst>
          </a:custGeom>
          <a:solidFill>
            <a:srgbClr val="000000"/>
          </a:solidFill>
        </p:spPr>
        <p:txBody>
          <a:bodyPr wrap="square" lIns="0" tIns="0" rIns="0" bIns="0" rtlCol="0"/>
          <a:lstStyle/>
          <a:p>
            <a:endParaRPr/>
          </a:p>
        </p:txBody>
      </p:sp>
      <p:pic>
        <p:nvPicPr>
          <p:cNvPr id="23" name="bg object 23"/>
          <p:cNvPicPr/>
          <p:nvPr/>
        </p:nvPicPr>
        <p:blipFill>
          <a:blip r:embed="rId11" cstate="print"/>
          <a:stretch>
            <a:fillRect/>
          </a:stretch>
        </p:blipFill>
        <p:spPr>
          <a:xfrm>
            <a:off x="1194628" y="7489486"/>
            <a:ext cx="85534" cy="111163"/>
          </a:xfrm>
          <a:prstGeom prst="rect">
            <a:avLst/>
          </a:prstGeom>
        </p:spPr>
      </p:pic>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6/6/2024</a:t>
            </a:fld>
            <a:endParaRPr lang="en-US"/>
          </a:p>
        </p:txBody>
      </p:sp>
      <p:sp>
        <p:nvSpPr>
          <p:cNvPr id="6" name="Holder 6"/>
          <p:cNvSpPr>
            <a:spLocks noGrp="1"/>
          </p:cNvSpPr>
          <p:nvPr>
            <p:ph type="sldNum" sz="quarter" idx="7"/>
          </p:nvPr>
        </p:nvSpPr>
        <p:spPr>
          <a:xfrm>
            <a:off x="9486265" y="7475320"/>
            <a:ext cx="165100" cy="163829"/>
          </a:xfrm>
          <a:prstGeom prst="rect">
            <a:avLst/>
          </a:prstGeom>
        </p:spPr>
        <p:txBody>
          <a:bodyPr wrap="square" lIns="0" tIns="0" rIns="0" bIns="0">
            <a:spAutoFit/>
          </a:bodyPr>
          <a:lstStyle>
            <a:lvl1pPr>
              <a:defRPr sz="1000" b="1" i="0">
                <a:solidFill>
                  <a:srgbClr val="545454"/>
                </a:solidFill>
                <a:latin typeface="Arial"/>
                <a:cs typeface="Arial"/>
              </a:defRPr>
            </a:lvl1pPr>
          </a:lstStyle>
          <a:p>
            <a:pPr marL="38100">
              <a:lnSpc>
                <a:spcPts val="118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2.png"/><Relationship Id="rId7" Type="http://schemas.openxmlformats.org/officeDocument/2006/relationships/image" Target="../media/image48.emf"/><Relationship Id="rId2" Type="http://schemas.openxmlformats.org/officeDocument/2006/relationships/image" Target="../media/image47.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ycharts.com/charts/fundamental_chart/%23/?axisExtremes&amp;chartAnnotations&amp;calcs=id%3Alevel%2Cinclude%3Atrue%2C%2C&amp;chartId&amp;chartType=presentation&amp;correlations&amp;customGrowthAmount&amp;dataInLegend=none&amp;dateSelection=range&amp;displayDateRange=true&amp;endDate=11%2F04%2F2020&amp;format=indexed&amp;legendOnChart=false&amp;lineAnnotations=Y%3A9742%3A%3A%3Alevel%3A%3Aarea_chart%3Atrue%2Cavg%3Afalse%2Cdividends%3Afalse%2Cearnings_results%3Afalse%2Cforce_on_single_panel%3Afalse%2Cforce_original%3Afalse%2Chidden%3Afalse%2Cline_color%3A%23ff0000%2Cmax%3Afalse%2Cmin%3Afalse%2Cspinoffs%3Afalse%2Csplits%3Afalse%2C%2C%2CY%3A9773%3A%3A%3Alevel%3A%3Aarea_chart%3Atrue%2Cavg%3Afalse%2Cdividends%3Afalse%2Cearnings_results%3Afalse%2Cforce_on_single_panel%3Afalse%2Cforce_original%3Afalse%2Chidden%3Afalse%2Cline_color%3A%2328753a%2Cmax%3Afalse%2Cmin%3Afalse%2Cspinoffs%3Afalse%2Csplits%3Afalse&amp;nameInLegend=name&amp;note&amp;partner=basic_2000&amp;quoteLegend=false&amp;recessions=false&amp;scaleType=linear&amp;securities=id%3A%5ESPX%2Cinclude%3Atrue%2Ctype%3Asecurity%2C%2C&amp;securityGroup&amp;securitylistName&amp;securitylistSecurityId&amp;source=false&amp;splitType=single&amp;startDate=11%2F03%2F2020&amp;title&amp;units=false&amp;useCustomColors=false&amp;useEstimates=false&amp;zoom" TargetMode="External"/><Relationship Id="rId7" Type="http://schemas.openxmlformats.org/officeDocument/2006/relationships/image" Target="../media/image12.png"/><Relationship Id="rId2" Type="http://schemas.openxmlformats.org/officeDocument/2006/relationships/hyperlink" Target="https://ycharts.com/charts/fundamental_chart/%23/?axisExtremes&amp;chartAnnotations&amp;calcs=id%3Alevel%2Cinclude%3Atrue%2C%2C&amp;chartId&amp;chartType=presentation&amp;correlations&amp;customGrowthAmount&amp;dataInLegend=none&amp;dateSelection=range&amp;displayDateRange=true&amp;endDate=11%2F09%2F2016&amp;format=indexed&amp;legendOnChart=false&amp;lineAnnotations=Y%3A9742%3A%3A%3Alevel%3A%3Aarea_chart%3Atrue%2Cavg%3Afalse%2Cdividends%3Afalse%2Cearnings_results%3Afalse%2Cforce_on_single_panel%3Afalse%2Cforce_original%3Afalse%2Chidden%3Afalse%2Cline_color%3A%23ff0000%2Cmax%3Afalse%2Cmin%3Afalse%2Cspinoffs%3Afalse%2Csplits%3Afalse%2C%2C%2CY%3A9773%3A%3A%3Alevel%3A%3Aarea_chart%3Atrue%2Cavg%3Afalse%2Cdividends%3Afalse%2Cearnings_results%3Afalse%2Cforce_on_single_panel%3Afalse%2Cforce_original%3Afalse%2Chidden%3Afalse%2Cline_color%3A%2328753a%2Cmax%3Afalse%2Cmin%3Afalse%2Cspinoffs%3Afalse%2Csplits%3Afalse&amp;nameInLegend=name&amp;note&amp;partner=basic_2000&amp;quoteLegend=false&amp;recessions=false&amp;scaleType=linear&amp;securities=id%3A%5ESPX%2Cinclude%3Atrue%2Ctype%3Asecurity%2C%2C&amp;securityGroup&amp;securitylistName&amp;securitylistSecurityId&amp;source=false&amp;splitType=single&amp;startDate=11%2F08%2F2016&amp;title&amp;units=false&amp;useCustomColors=false&amp;useEstimates=false&amp;zoom"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ycharts.com/charts/fundamental_chart/%23/?axisExtremes&amp;chartAnnotations&amp;calcs=id%3Alevel%2Cinclude%3Atrue%2C%2C&amp;chartId&amp;chartType=presentation&amp;correlations&amp;customGrowthAmount&amp;dataInLegend=none&amp;dateSelection=range&amp;displayDateRange=true&amp;endDate=01%2F20%2F2021&amp;format=indexed&amp;legendOnChart=false&amp;lineAnnotations=Y%3A9742%3A%3A%3Alevel%3A%3Aarea_chart%3Atrue%2Cavg%3Afalse%2Cdividends%3Afalse%2Cearnings_results%3Afalse%2Cforce_on_single_panel%3Afalse%2Cforce_original%3Afalse%2Chidden%3Afalse%2Cline_color%3A%23ff0000%2Cmax%3Afalse%2Cmin%3Afalse%2Cspinoffs%3Afalse%2Csplits%3Afalse%2C%2C%2CY%3A9773%3A%3A%3Alevel%3A%3Aarea_chart%3Atrue%2Cavg%3Afalse%2Cdividends%3Afalse%2Cearnings_results%3Afalse%2Cforce_on_single_panel%3Afalse%2Cforce_original%3Afalse%2Chidden%3Afalse%2Cline_color%3A%2328753a%2Cmax%3Afalse%2Cmin%3Afalse%2Cspinoffs%3Afalse%2Csplits%3Afalse&amp;nameInLegend=name&amp;note&amp;partner=basic_2000&amp;quoteLegend=false&amp;recessions=false&amp;scaleType=linear&amp;securities=id%3A%5ESPX%2Cinclude%3Atrue%2Ctype%3Asecurity%2C%2C&amp;securityGroup&amp;securitylistName&amp;securitylistSecurityId&amp;source=false&amp;splitType=single&amp;startDate=11%2F03%2F2020&amp;title&amp;units=false&amp;useCustomColors=false&amp;useEstimates=false&amp;zoom" TargetMode="External"/><Relationship Id="rId4" Type="http://schemas.openxmlformats.org/officeDocument/2006/relationships/hyperlink" Target="https://ycharts.com/charts/fundamental_chart/%23/?axisExtremes&amp;chartAnnotations&amp;calcs=id%3Alevel%2Cinclude%3Atrue%2C%2C&amp;chartId&amp;chartType=presentation&amp;correlations&amp;customGrowthAmount&amp;dataInLegend=none&amp;dateSelection=range&amp;displayDateRange=true&amp;endDate=01%2F20%2F2017&amp;format=indexed&amp;legendOnChart=false&amp;lineAnnotations=Y%3A9742%3A%3A%3Alevel%3A%3Aarea_chart%3Atrue%2Cavg%3Afalse%2Cdividends%3Afalse%2Cearnings_results%3Afalse%2Cforce_on_single_panel%3Afalse%2Cforce_original%3Afalse%2Chidden%3Afalse%2Cline_color%3A%23ff0000%2Cmax%3Afalse%2Cmin%3Afalse%2Cspinoffs%3Afalse%2Csplits%3Afalse%2C%2C%2CY%3A9773%3A%3A%3Alevel%3A%3Aarea_chart%3Atrue%2Cavg%3Afalse%2Cdividends%3Afalse%2Cearnings_results%3Afalse%2Cforce_on_single_panel%3Afalse%2Cforce_original%3Afalse%2Chidden%3Afalse%2Cline_color%3A%2328753a%2Cmax%3Afalse%2Cmin%3Afalse%2Cspinoffs%3Afalse%2Csplits%3Afalse&amp;nameInLegend=name&amp;note&amp;partner=basic_2000&amp;quoteLegend=false&amp;recessions=false&amp;scaleType=linear&amp;securities=id%3A%5ESPX%2Cinclude%3Atrue%2Ctype%3Asecurity%2C%2C&amp;securityGroup&amp;securitylistName&amp;securitylistSecurityId&amp;source=false&amp;splitType=single&amp;startDate=11%2F08%2F2016&amp;title&amp;units=false&amp;useCustomColors=false&amp;useEstimates=false&amp;zo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jp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5715000"/>
          </a:xfrm>
          <a:custGeom>
            <a:avLst/>
            <a:gdLst/>
            <a:ahLst/>
            <a:cxnLst/>
            <a:rect l="l" t="t" r="r" b="b"/>
            <a:pathLst>
              <a:path w="10058400" h="5715000">
                <a:moveTo>
                  <a:pt x="0" y="5715000"/>
                </a:moveTo>
                <a:lnTo>
                  <a:pt x="10058400" y="5715000"/>
                </a:lnTo>
                <a:lnTo>
                  <a:pt x="10058400" y="0"/>
                </a:lnTo>
                <a:lnTo>
                  <a:pt x="0" y="0"/>
                </a:lnTo>
                <a:lnTo>
                  <a:pt x="0" y="5715000"/>
                </a:lnTo>
                <a:close/>
              </a:path>
            </a:pathLst>
          </a:custGeom>
          <a:solidFill>
            <a:srgbClr val="000000">
              <a:alpha val="5000"/>
            </a:srgbClr>
          </a:solidFill>
        </p:spPr>
        <p:txBody>
          <a:bodyPr wrap="square" lIns="0" tIns="0" rIns="0" bIns="0" rtlCol="0"/>
          <a:lstStyle/>
          <a:p>
            <a:endParaRPr/>
          </a:p>
        </p:txBody>
      </p:sp>
      <p:pic>
        <p:nvPicPr>
          <p:cNvPr id="12" name="object 12"/>
          <p:cNvPicPr/>
          <p:nvPr/>
        </p:nvPicPr>
        <p:blipFill>
          <a:blip r:embed="rId2" cstate="print"/>
          <a:stretch>
            <a:fillRect/>
          </a:stretch>
        </p:blipFill>
        <p:spPr>
          <a:xfrm>
            <a:off x="466547" y="1579469"/>
            <a:ext cx="2686265" cy="299923"/>
          </a:xfrm>
          <a:prstGeom prst="rect">
            <a:avLst/>
          </a:prstGeom>
        </p:spPr>
      </p:pic>
      <p:pic>
        <p:nvPicPr>
          <p:cNvPr id="13" name="object 13"/>
          <p:cNvPicPr/>
          <p:nvPr/>
        </p:nvPicPr>
        <p:blipFill>
          <a:blip r:embed="rId3" cstate="print"/>
          <a:stretch>
            <a:fillRect/>
          </a:stretch>
        </p:blipFill>
        <p:spPr>
          <a:xfrm>
            <a:off x="488492" y="1148076"/>
            <a:ext cx="3644531" cy="374700"/>
          </a:xfrm>
          <a:prstGeom prst="rect">
            <a:avLst/>
          </a:prstGeom>
        </p:spPr>
      </p:pic>
      <p:pic>
        <p:nvPicPr>
          <p:cNvPr id="14" name="object 14"/>
          <p:cNvPicPr/>
          <p:nvPr/>
        </p:nvPicPr>
        <p:blipFill>
          <a:blip r:embed="rId4" cstate="print"/>
          <a:stretch>
            <a:fillRect/>
          </a:stretch>
        </p:blipFill>
        <p:spPr>
          <a:xfrm>
            <a:off x="487273" y="716276"/>
            <a:ext cx="4315091" cy="299516"/>
          </a:xfrm>
          <a:prstGeom prst="rect">
            <a:avLst/>
          </a:prstGeom>
        </p:spPr>
      </p:pic>
      <p:sp>
        <p:nvSpPr>
          <p:cNvPr id="16" name="object 16"/>
          <p:cNvSpPr txBox="1"/>
          <p:nvPr/>
        </p:nvSpPr>
        <p:spPr>
          <a:xfrm>
            <a:off x="5253590" y="423944"/>
            <a:ext cx="4437106" cy="2610971"/>
          </a:xfrm>
          <a:prstGeom prst="rect">
            <a:avLst/>
          </a:prstGeom>
        </p:spPr>
        <p:txBody>
          <a:bodyPr vert="horz" wrap="square" lIns="0" tIns="12700" rIns="0" bIns="0" rtlCol="0">
            <a:spAutoFit/>
          </a:bodyPr>
          <a:lstStyle/>
          <a:p>
            <a:pPr marL="12700" marR="98425">
              <a:lnSpc>
                <a:spcPct val="100000"/>
              </a:lnSpc>
              <a:spcBef>
                <a:spcPts val="100"/>
              </a:spcBef>
            </a:pPr>
            <a:r>
              <a:rPr sz="1400" b="1" spc="-55" dirty="0">
                <a:solidFill>
                  <a:srgbClr val="000101"/>
                </a:solidFill>
                <a:latin typeface="Arial"/>
                <a:cs typeface="Arial"/>
              </a:rPr>
              <a:t>Are</a:t>
            </a:r>
            <a:r>
              <a:rPr sz="1400" b="1" spc="-40" dirty="0">
                <a:solidFill>
                  <a:srgbClr val="000101"/>
                </a:solidFill>
                <a:latin typeface="Arial"/>
                <a:cs typeface="Arial"/>
              </a:rPr>
              <a:t> </a:t>
            </a:r>
            <a:r>
              <a:rPr sz="1400" b="1" spc="-65" dirty="0">
                <a:solidFill>
                  <a:srgbClr val="000101"/>
                </a:solidFill>
                <a:latin typeface="Arial"/>
                <a:cs typeface="Arial"/>
              </a:rPr>
              <a:t>you</a:t>
            </a:r>
            <a:r>
              <a:rPr sz="1400" b="1" spc="-35" dirty="0">
                <a:solidFill>
                  <a:srgbClr val="000101"/>
                </a:solidFill>
                <a:latin typeface="Arial"/>
                <a:cs typeface="Arial"/>
              </a:rPr>
              <a:t> </a:t>
            </a:r>
            <a:r>
              <a:rPr sz="1400" b="1" spc="-60" dirty="0">
                <a:solidFill>
                  <a:srgbClr val="000101"/>
                </a:solidFill>
                <a:latin typeface="Arial"/>
                <a:cs typeface="Arial"/>
              </a:rPr>
              <a:t>wondering</a:t>
            </a:r>
            <a:r>
              <a:rPr sz="1400" b="1" spc="-35" dirty="0">
                <a:solidFill>
                  <a:srgbClr val="000101"/>
                </a:solidFill>
                <a:latin typeface="Arial"/>
                <a:cs typeface="Arial"/>
              </a:rPr>
              <a:t> </a:t>
            </a:r>
            <a:r>
              <a:rPr sz="1400" b="1" spc="-65" dirty="0">
                <a:solidFill>
                  <a:srgbClr val="000101"/>
                </a:solidFill>
                <a:latin typeface="Arial"/>
                <a:cs typeface="Arial"/>
              </a:rPr>
              <a:t>how</a:t>
            </a:r>
            <a:r>
              <a:rPr sz="1400" b="1" spc="-35" dirty="0">
                <a:solidFill>
                  <a:srgbClr val="000101"/>
                </a:solidFill>
                <a:latin typeface="Arial"/>
                <a:cs typeface="Arial"/>
              </a:rPr>
              <a:t> </a:t>
            </a:r>
            <a:r>
              <a:rPr sz="1400" b="1" spc="-45" dirty="0">
                <a:solidFill>
                  <a:srgbClr val="000101"/>
                </a:solidFill>
                <a:latin typeface="Arial"/>
                <a:cs typeface="Arial"/>
              </a:rPr>
              <a:t>the</a:t>
            </a:r>
            <a:r>
              <a:rPr sz="1400" b="1" spc="-35" dirty="0">
                <a:solidFill>
                  <a:srgbClr val="000101"/>
                </a:solidFill>
                <a:latin typeface="Arial"/>
                <a:cs typeface="Arial"/>
              </a:rPr>
              <a:t> </a:t>
            </a:r>
            <a:r>
              <a:rPr sz="1400" b="1" spc="-55" dirty="0">
                <a:solidFill>
                  <a:srgbClr val="000101"/>
                </a:solidFill>
                <a:latin typeface="Arial"/>
                <a:cs typeface="Arial"/>
              </a:rPr>
              <a:t>presidential</a:t>
            </a:r>
            <a:r>
              <a:rPr sz="1400" b="1" spc="-40" dirty="0">
                <a:solidFill>
                  <a:srgbClr val="000101"/>
                </a:solidFill>
                <a:latin typeface="Arial"/>
                <a:cs typeface="Arial"/>
              </a:rPr>
              <a:t> </a:t>
            </a:r>
            <a:r>
              <a:rPr sz="1400" b="1" spc="-50" dirty="0">
                <a:solidFill>
                  <a:srgbClr val="000101"/>
                </a:solidFill>
                <a:latin typeface="Arial"/>
                <a:cs typeface="Arial"/>
              </a:rPr>
              <a:t>election</a:t>
            </a:r>
            <a:r>
              <a:rPr sz="1400" b="1" spc="-35" dirty="0">
                <a:solidFill>
                  <a:srgbClr val="000101"/>
                </a:solidFill>
                <a:latin typeface="Arial"/>
                <a:cs typeface="Arial"/>
              </a:rPr>
              <a:t> </a:t>
            </a:r>
            <a:r>
              <a:rPr sz="1400" b="1" spc="-60" dirty="0">
                <a:solidFill>
                  <a:srgbClr val="000101"/>
                </a:solidFill>
                <a:latin typeface="Arial"/>
                <a:cs typeface="Arial"/>
              </a:rPr>
              <a:t>could</a:t>
            </a:r>
            <a:r>
              <a:rPr sz="1400" b="1" spc="-35" dirty="0">
                <a:solidFill>
                  <a:srgbClr val="000101"/>
                </a:solidFill>
                <a:latin typeface="Arial"/>
                <a:cs typeface="Arial"/>
              </a:rPr>
              <a:t> </a:t>
            </a:r>
            <a:r>
              <a:rPr sz="1400" b="1" spc="-50" dirty="0">
                <a:solidFill>
                  <a:srgbClr val="000101"/>
                </a:solidFill>
                <a:latin typeface="Arial"/>
                <a:cs typeface="Arial"/>
              </a:rPr>
              <a:t>affect</a:t>
            </a:r>
            <a:r>
              <a:rPr sz="1400" b="1" spc="-35" dirty="0">
                <a:solidFill>
                  <a:srgbClr val="000101"/>
                </a:solidFill>
                <a:latin typeface="Arial"/>
                <a:cs typeface="Arial"/>
              </a:rPr>
              <a:t> </a:t>
            </a:r>
            <a:r>
              <a:rPr sz="1400" b="1" spc="-20" dirty="0">
                <a:solidFill>
                  <a:srgbClr val="000101"/>
                </a:solidFill>
                <a:latin typeface="Arial"/>
                <a:cs typeface="Arial"/>
              </a:rPr>
              <a:t>your </a:t>
            </a:r>
            <a:r>
              <a:rPr sz="1400" b="1" spc="-50" dirty="0">
                <a:solidFill>
                  <a:srgbClr val="000101"/>
                </a:solidFill>
                <a:latin typeface="Arial"/>
                <a:cs typeface="Arial"/>
              </a:rPr>
              <a:t>investments?</a:t>
            </a:r>
            <a:r>
              <a:rPr sz="1400" b="1" spc="-40" dirty="0">
                <a:solidFill>
                  <a:srgbClr val="000101"/>
                </a:solidFill>
                <a:latin typeface="Arial"/>
                <a:cs typeface="Arial"/>
              </a:rPr>
              <a:t> </a:t>
            </a:r>
            <a:r>
              <a:rPr sz="1400" b="1" spc="-45" dirty="0">
                <a:solidFill>
                  <a:srgbClr val="000101"/>
                </a:solidFill>
                <a:latin typeface="Arial"/>
                <a:cs typeface="Arial"/>
              </a:rPr>
              <a:t>Every</a:t>
            </a:r>
            <a:r>
              <a:rPr sz="1400" b="1" spc="-35" dirty="0">
                <a:solidFill>
                  <a:srgbClr val="000101"/>
                </a:solidFill>
                <a:latin typeface="Arial"/>
                <a:cs typeface="Arial"/>
              </a:rPr>
              <a:t> </a:t>
            </a:r>
            <a:r>
              <a:rPr sz="1400" b="1" spc="-70" dirty="0">
                <a:solidFill>
                  <a:srgbClr val="000101"/>
                </a:solidFill>
                <a:latin typeface="Arial"/>
                <a:cs typeface="Arial"/>
              </a:rPr>
              <a:t>four</a:t>
            </a:r>
            <a:r>
              <a:rPr sz="1400" b="1" spc="-55" dirty="0">
                <a:solidFill>
                  <a:srgbClr val="000101"/>
                </a:solidFill>
                <a:latin typeface="Arial"/>
                <a:cs typeface="Arial"/>
              </a:rPr>
              <a:t> </a:t>
            </a:r>
            <a:r>
              <a:rPr sz="1400" b="1" spc="-45" dirty="0">
                <a:solidFill>
                  <a:srgbClr val="000101"/>
                </a:solidFill>
                <a:latin typeface="Arial"/>
                <a:cs typeface="Arial"/>
              </a:rPr>
              <a:t>years,</a:t>
            </a:r>
            <a:r>
              <a:rPr sz="1400" b="1" spc="-35" dirty="0">
                <a:solidFill>
                  <a:srgbClr val="000101"/>
                </a:solidFill>
                <a:latin typeface="Arial"/>
                <a:cs typeface="Arial"/>
              </a:rPr>
              <a:t> </a:t>
            </a:r>
            <a:r>
              <a:rPr sz="1400" b="1" spc="-55" dirty="0">
                <a:solidFill>
                  <a:srgbClr val="000101"/>
                </a:solidFill>
                <a:latin typeface="Arial"/>
                <a:cs typeface="Arial"/>
              </a:rPr>
              <a:t>uncertainty</a:t>
            </a:r>
            <a:r>
              <a:rPr sz="1400" b="1" spc="-35" dirty="0">
                <a:solidFill>
                  <a:srgbClr val="000101"/>
                </a:solidFill>
                <a:latin typeface="Arial"/>
                <a:cs typeface="Arial"/>
              </a:rPr>
              <a:t> </a:t>
            </a:r>
            <a:r>
              <a:rPr sz="1400" b="1" spc="-50" dirty="0">
                <a:solidFill>
                  <a:srgbClr val="000101"/>
                </a:solidFill>
                <a:latin typeface="Arial"/>
                <a:cs typeface="Arial"/>
              </a:rPr>
              <a:t>about</a:t>
            </a:r>
            <a:r>
              <a:rPr sz="1400" b="1" spc="-35" dirty="0">
                <a:solidFill>
                  <a:srgbClr val="000101"/>
                </a:solidFill>
                <a:latin typeface="Arial"/>
                <a:cs typeface="Arial"/>
              </a:rPr>
              <a:t> </a:t>
            </a:r>
            <a:r>
              <a:rPr sz="1400" b="1" spc="-45" dirty="0">
                <a:solidFill>
                  <a:srgbClr val="000101"/>
                </a:solidFill>
                <a:latin typeface="Arial"/>
                <a:cs typeface="Arial"/>
              </a:rPr>
              <a:t>the</a:t>
            </a:r>
            <a:r>
              <a:rPr sz="1400" b="1" spc="-35" dirty="0">
                <a:solidFill>
                  <a:srgbClr val="000101"/>
                </a:solidFill>
                <a:latin typeface="Arial"/>
                <a:cs typeface="Arial"/>
              </a:rPr>
              <a:t> </a:t>
            </a:r>
            <a:r>
              <a:rPr sz="1400" b="1" spc="-50" dirty="0">
                <a:solidFill>
                  <a:srgbClr val="000101"/>
                </a:solidFill>
                <a:latin typeface="Arial"/>
                <a:cs typeface="Arial"/>
              </a:rPr>
              <a:t>next</a:t>
            </a:r>
            <a:r>
              <a:rPr sz="1400" b="1" spc="-35" dirty="0">
                <a:solidFill>
                  <a:srgbClr val="000101"/>
                </a:solidFill>
                <a:latin typeface="Arial"/>
                <a:cs typeface="Arial"/>
              </a:rPr>
              <a:t> </a:t>
            </a:r>
            <a:r>
              <a:rPr sz="1400" b="1" spc="-25" dirty="0">
                <a:solidFill>
                  <a:srgbClr val="000101"/>
                </a:solidFill>
                <a:latin typeface="Arial"/>
                <a:cs typeface="Arial"/>
              </a:rPr>
              <a:t>president </a:t>
            </a:r>
            <a:r>
              <a:rPr sz="1400" b="1" spc="-55" dirty="0">
                <a:solidFill>
                  <a:srgbClr val="000101"/>
                </a:solidFill>
                <a:latin typeface="Arial"/>
                <a:cs typeface="Arial"/>
              </a:rPr>
              <a:t>and</a:t>
            </a:r>
            <a:r>
              <a:rPr sz="1400" b="1" spc="-50" dirty="0">
                <a:solidFill>
                  <a:srgbClr val="000101"/>
                </a:solidFill>
                <a:latin typeface="Arial"/>
                <a:cs typeface="Arial"/>
              </a:rPr>
              <a:t> their</a:t>
            </a:r>
            <a:r>
              <a:rPr sz="1400" b="1" spc="-70" dirty="0">
                <a:solidFill>
                  <a:srgbClr val="000101"/>
                </a:solidFill>
                <a:latin typeface="Arial"/>
                <a:cs typeface="Arial"/>
              </a:rPr>
              <a:t> </a:t>
            </a:r>
            <a:r>
              <a:rPr sz="1400" b="1" spc="-55" dirty="0">
                <a:solidFill>
                  <a:srgbClr val="000101"/>
                </a:solidFill>
                <a:latin typeface="Arial"/>
                <a:cs typeface="Arial"/>
              </a:rPr>
              <a:t>policies</a:t>
            </a:r>
            <a:r>
              <a:rPr sz="1400" b="1" spc="-45" dirty="0">
                <a:solidFill>
                  <a:srgbClr val="000101"/>
                </a:solidFill>
                <a:latin typeface="Arial"/>
                <a:cs typeface="Arial"/>
              </a:rPr>
              <a:t> leads </a:t>
            </a:r>
            <a:r>
              <a:rPr sz="1400" b="1" spc="-55" dirty="0">
                <a:solidFill>
                  <a:srgbClr val="000101"/>
                </a:solidFill>
                <a:latin typeface="Arial"/>
                <a:cs typeface="Arial"/>
              </a:rPr>
              <a:t>to</a:t>
            </a:r>
            <a:r>
              <a:rPr sz="1400" b="1" spc="-45" dirty="0">
                <a:solidFill>
                  <a:srgbClr val="000101"/>
                </a:solidFill>
                <a:latin typeface="Arial"/>
                <a:cs typeface="Arial"/>
              </a:rPr>
              <a:t> </a:t>
            </a:r>
            <a:r>
              <a:rPr sz="1400" b="1" spc="-50" dirty="0">
                <a:solidFill>
                  <a:srgbClr val="000101"/>
                </a:solidFill>
                <a:latin typeface="Arial"/>
                <a:cs typeface="Arial"/>
              </a:rPr>
              <a:t>more</a:t>
            </a:r>
            <a:r>
              <a:rPr sz="1400" b="1" spc="-45" dirty="0">
                <a:solidFill>
                  <a:srgbClr val="000101"/>
                </a:solidFill>
                <a:latin typeface="Arial"/>
                <a:cs typeface="Arial"/>
              </a:rPr>
              <a:t> </a:t>
            </a:r>
            <a:r>
              <a:rPr sz="1400" b="1" spc="-55" dirty="0">
                <a:solidFill>
                  <a:srgbClr val="000101"/>
                </a:solidFill>
                <a:latin typeface="Arial"/>
                <a:cs typeface="Arial"/>
              </a:rPr>
              <a:t>uncertainty</a:t>
            </a:r>
            <a:r>
              <a:rPr sz="1400" b="1" spc="-50" dirty="0">
                <a:solidFill>
                  <a:srgbClr val="000101"/>
                </a:solidFill>
                <a:latin typeface="Arial"/>
                <a:cs typeface="Arial"/>
              </a:rPr>
              <a:t> </a:t>
            </a:r>
            <a:r>
              <a:rPr sz="1400" b="1" spc="-65" dirty="0">
                <a:solidFill>
                  <a:srgbClr val="000101"/>
                </a:solidFill>
                <a:latin typeface="Arial"/>
                <a:cs typeface="Arial"/>
              </a:rPr>
              <a:t>in</a:t>
            </a:r>
            <a:r>
              <a:rPr sz="1400" b="1" spc="-45" dirty="0">
                <a:solidFill>
                  <a:srgbClr val="000101"/>
                </a:solidFill>
                <a:latin typeface="Arial"/>
                <a:cs typeface="Arial"/>
              </a:rPr>
              <a:t> the </a:t>
            </a:r>
            <a:r>
              <a:rPr sz="1400" b="1" spc="-60" dirty="0">
                <a:solidFill>
                  <a:srgbClr val="000101"/>
                </a:solidFill>
                <a:latin typeface="Arial"/>
                <a:cs typeface="Arial"/>
              </a:rPr>
              <a:t>minds</a:t>
            </a:r>
            <a:r>
              <a:rPr sz="1400" b="1" spc="-45" dirty="0">
                <a:solidFill>
                  <a:srgbClr val="000101"/>
                </a:solidFill>
                <a:latin typeface="Arial"/>
                <a:cs typeface="Arial"/>
              </a:rPr>
              <a:t> </a:t>
            </a:r>
            <a:r>
              <a:rPr sz="1400" b="1" spc="-60" dirty="0">
                <a:solidFill>
                  <a:srgbClr val="000101"/>
                </a:solidFill>
                <a:latin typeface="Arial"/>
                <a:cs typeface="Arial"/>
              </a:rPr>
              <a:t>of</a:t>
            </a:r>
            <a:r>
              <a:rPr sz="1400" b="1" spc="-50" dirty="0">
                <a:solidFill>
                  <a:srgbClr val="000101"/>
                </a:solidFill>
                <a:latin typeface="Arial"/>
                <a:cs typeface="Arial"/>
              </a:rPr>
              <a:t> </a:t>
            </a:r>
            <a:r>
              <a:rPr sz="1400" b="1" spc="-45" dirty="0">
                <a:solidFill>
                  <a:srgbClr val="000101"/>
                </a:solidFill>
                <a:latin typeface="Arial"/>
                <a:cs typeface="Arial"/>
              </a:rPr>
              <a:t>clients. </a:t>
            </a:r>
            <a:r>
              <a:rPr sz="1400" b="1" dirty="0">
                <a:solidFill>
                  <a:srgbClr val="000101"/>
                </a:solidFill>
                <a:latin typeface="Arial"/>
                <a:cs typeface="Arial"/>
              </a:rPr>
              <a:t>2024</a:t>
            </a:r>
            <a:r>
              <a:rPr sz="1400" b="1" spc="-40" dirty="0">
                <a:solidFill>
                  <a:srgbClr val="000101"/>
                </a:solidFill>
                <a:latin typeface="Arial"/>
                <a:cs typeface="Arial"/>
              </a:rPr>
              <a:t> </a:t>
            </a:r>
            <a:r>
              <a:rPr sz="1400" b="1" spc="-60" dirty="0">
                <a:solidFill>
                  <a:srgbClr val="000101"/>
                </a:solidFill>
                <a:latin typeface="Arial"/>
                <a:cs typeface="Arial"/>
              </a:rPr>
              <a:t>is</a:t>
            </a:r>
            <a:r>
              <a:rPr sz="1400" b="1" spc="-45" dirty="0">
                <a:solidFill>
                  <a:srgbClr val="000101"/>
                </a:solidFill>
                <a:latin typeface="Arial"/>
                <a:cs typeface="Arial"/>
              </a:rPr>
              <a:t> </a:t>
            </a:r>
            <a:r>
              <a:rPr sz="1400" b="1" spc="-60" dirty="0">
                <a:solidFill>
                  <a:srgbClr val="000101"/>
                </a:solidFill>
                <a:latin typeface="Arial"/>
                <a:cs typeface="Arial"/>
              </a:rPr>
              <a:t>no</a:t>
            </a:r>
            <a:r>
              <a:rPr sz="1400" b="1" spc="-45" dirty="0">
                <a:solidFill>
                  <a:srgbClr val="000101"/>
                </a:solidFill>
                <a:latin typeface="Arial"/>
                <a:cs typeface="Arial"/>
              </a:rPr>
              <a:t> exception, </a:t>
            </a:r>
            <a:r>
              <a:rPr sz="1400" b="1" spc="-60" dirty="0">
                <a:solidFill>
                  <a:srgbClr val="000101"/>
                </a:solidFill>
                <a:latin typeface="Arial"/>
                <a:cs typeface="Arial"/>
              </a:rPr>
              <a:t>given</a:t>
            </a:r>
            <a:r>
              <a:rPr sz="1400" b="1" spc="-45" dirty="0">
                <a:solidFill>
                  <a:srgbClr val="000101"/>
                </a:solidFill>
                <a:latin typeface="Arial"/>
                <a:cs typeface="Arial"/>
              </a:rPr>
              <a:t> the </a:t>
            </a:r>
            <a:r>
              <a:rPr sz="1400" b="1" spc="-50" dirty="0">
                <a:solidFill>
                  <a:srgbClr val="000101"/>
                </a:solidFill>
                <a:latin typeface="Arial"/>
                <a:cs typeface="Arial"/>
              </a:rPr>
              <a:t>election</a:t>
            </a:r>
            <a:r>
              <a:rPr sz="1400" b="1" spc="-40" dirty="0">
                <a:solidFill>
                  <a:srgbClr val="000101"/>
                </a:solidFill>
                <a:latin typeface="Arial"/>
                <a:cs typeface="Arial"/>
              </a:rPr>
              <a:t> </a:t>
            </a:r>
            <a:r>
              <a:rPr sz="1400" b="1" spc="-65" dirty="0">
                <a:solidFill>
                  <a:srgbClr val="000101"/>
                </a:solidFill>
                <a:latin typeface="Arial"/>
                <a:cs typeface="Arial"/>
              </a:rPr>
              <a:t>will</a:t>
            </a:r>
            <a:r>
              <a:rPr sz="1400" b="1" spc="-45" dirty="0">
                <a:solidFill>
                  <a:srgbClr val="000101"/>
                </a:solidFill>
                <a:latin typeface="Arial"/>
                <a:cs typeface="Arial"/>
              </a:rPr>
              <a:t> </a:t>
            </a:r>
            <a:r>
              <a:rPr sz="1400" b="1" spc="-10" dirty="0">
                <a:solidFill>
                  <a:srgbClr val="000101"/>
                </a:solidFill>
                <a:latin typeface="Arial"/>
                <a:cs typeface="Arial"/>
              </a:rPr>
              <a:t>likely </a:t>
            </a:r>
            <a:r>
              <a:rPr sz="1400" b="1" spc="-40" dirty="0">
                <a:solidFill>
                  <a:srgbClr val="000101"/>
                </a:solidFill>
                <a:latin typeface="Arial"/>
                <a:cs typeface="Arial"/>
              </a:rPr>
              <a:t>be</a:t>
            </a:r>
            <a:r>
              <a:rPr sz="1400" b="1" spc="-55" dirty="0">
                <a:solidFill>
                  <a:srgbClr val="000101"/>
                </a:solidFill>
                <a:latin typeface="Arial"/>
                <a:cs typeface="Arial"/>
              </a:rPr>
              <a:t> </a:t>
            </a:r>
            <a:r>
              <a:rPr sz="1400" b="1" spc="-25" dirty="0">
                <a:solidFill>
                  <a:srgbClr val="000101"/>
                </a:solidFill>
                <a:latin typeface="Arial"/>
                <a:cs typeface="Arial"/>
              </a:rPr>
              <a:t>a</a:t>
            </a:r>
            <a:r>
              <a:rPr sz="1400" b="1" spc="-55" dirty="0">
                <a:solidFill>
                  <a:srgbClr val="000101"/>
                </a:solidFill>
                <a:latin typeface="Arial"/>
                <a:cs typeface="Arial"/>
              </a:rPr>
              <a:t> </a:t>
            </a:r>
            <a:r>
              <a:rPr sz="1400" b="1" spc="-45" dirty="0">
                <a:solidFill>
                  <a:srgbClr val="000101"/>
                </a:solidFill>
                <a:latin typeface="Arial"/>
                <a:cs typeface="Arial"/>
              </a:rPr>
              <a:t>rematch</a:t>
            </a:r>
            <a:r>
              <a:rPr sz="1400" b="1" spc="-50" dirty="0">
                <a:solidFill>
                  <a:srgbClr val="000101"/>
                </a:solidFill>
                <a:latin typeface="Arial"/>
                <a:cs typeface="Arial"/>
              </a:rPr>
              <a:t> </a:t>
            </a:r>
            <a:r>
              <a:rPr sz="1400" b="1" spc="-45" dirty="0">
                <a:solidFill>
                  <a:srgbClr val="000101"/>
                </a:solidFill>
                <a:latin typeface="Arial"/>
                <a:cs typeface="Arial"/>
              </a:rPr>
              <a:t>between</a:t>
            </a:r>
            <a:r>
              <a:rPr sz="1400" b="1" spc="-55" dirty="0">
                <a:solidFill>
                  <a:srgbClr val="000101"/>
                </a:solidFill>
                <a:latin typeface="Arial"/>
                <a:cs typeface="Arial"/>
              </a:rPr>
              <a:t> </a:t>
            </a:r>
            <a:r>
              <a:rPr sz="1400" b="1" spc="-45" dirty="0">
                <a:solidFill>
                  <a:srgbClr val="000101"/>
                </a:solidFill>
                <a:latin typeface="Arial"/>
                <a:cs typeface="Arial"/>
              </a:rPr>
              <a:t>the</a:t>
            </a:r>
            <a:r>
              <a:rPr sz="1400" b="1" spc="-55" dirty="0">
                <a:solidFill>
                  <a:srgbClr val="000101"/>
                </a:solidFill>
                <a:latin typeface="Arial"/>
                <a:cs typeface="Arial"/>
              </a:rPr>
              <a:t> </a:t>
            </a:r>
            <a:r>
              <a:rPr sz="1400" b="1" spc="-50" dirty="0">
                <a:solidFill>
                  <a:srgbClr val="000101"/>
                </a:solidFill>
                <a:latin typeface="Arial"/>
                <a:cs typeface="Arial"/>
              </a:rPr>
              <a:t>last </a:t>
            </a:r>
            <a:r>
              <a:rPr sz="1400" b="1" spc="-60" dirty="0">
                <a:solidFill>
                  <a:srgbClr val="000101"/>
                </a:solidFill>
                <a:latin typeface="Arial"/>
                <a:cs typeface="Arial"/>
              </a:rPr>
              <a:t>two</a:t>
            </a:r>
            <a:r>
              <a:rPr sz="1400" b="1" spc="-55" dirty="0">
                <a:solidFill>
                  <a:srgbClr val="000101"/>
                </a:solidFill>
                <a:latin typeface="Arial"/>
                <a:cs typeface="Arial"/>
              </a:rPr>
              <a:t> </a:t>
            </a:r>
            <a:r>
              <a:rPr sz="1400" b="1" spc="-10" dirty="0">
                <a:solidFill>
                  <a:srgbClr val="000101"/>
                </a:solidFill>
                <a:latin typeface="Arial"/>
                <a:cs typeface="Arial"/>
              </a:rPr>
              <a:t>presidents.</a:t>
            </a:r>
            <a:endParaRPr sz="1400" dirty="0">
              <a:latin typeface="Arial"/>
              <a:cs typeface="Arial"/>
            </a:endParaRPr>
          </a:p>
          <a:p>
            <a:pPr>
              <a:lnSpc>
                <a:spcPct val="100000"/>
              </a:lnSpc>
              <a:spcBef>
                <a:spcPts val="55"/>
              </a:spcBef>
            </a:pPr>
            <a:endParaRPr sz="1400" dirty="0">
              <a:latin typeface="Arial"/>
              <a:cs typeface="Arial"/>
            </a:endParaRPr>
          </a:p>
          <a:p>
            <a:pPr marL="12700" marR="5080">
              <a:lnSpc>
                <a:spcPct val="100000"/>
              </a:lnSpc>
            </a:pPr>
            <a:r>
              <a:rPr sz="1400" b="1" spc="-55" dirty="0">
                <a:solidFill>
                  <a:srgbClr val="000101"/>
                </a:solidFill>
                <a:latin typeface="Arial"/>
                <a:cs typeface="Arial"/>
              </a:rPr>
              <a:t>We</a:t>
            </a:r>
            <a:r>
              <a:rPr sz="1400" b="1" spc="-45" dirty="0">
                <a:solidFill>
                  <a:srgbClr val="000101"/>
                </a:solidFill>
                <a:latin typeface="Arial"/>
                <a:cs typeface="Arial"/>
              </a:rPr>
              <a:t> created </a:t>
            </a:r>
            <a:r>
              <a:rPr sz="1400" b="1" spc="-60" dirty="0">
                <a:solidFill>
                  <a:srgbClr val="000101"/>
                </a:solidFill>
                <a:latin typeface="Arial"/>
                <a:cs typeface="Arial"/>
              </a:rPr>
              <a:t>this</a:t>
            </a:r>
            <a:r>
              <a:rPr sz="1400" b="1" spc="-45" dirty="0">
                <a:solidFill>
                  <a:srgbClr val="000101"/>
                </a:solidFill>
                <a:latin typeface="Arial"/>
                <a:cs typeface="Arial"/>
              </a:rPr>
              <a:t> </a:t>
            </a:r>
            <a:r>
              <a:rPr sz="1400" b="1" spc="-55" dirty="0">
                <a:solidFill>
                  <a:srgbClr val="000101"/>
                </a:solidFill>
                <a:latin typeface="Arial"/>
                <a:cs typeface="Arial"/>
              </a:rPr>
              <a:t>guide</a:t>
            </a:r>
            <a:r>
              <a:rPr sz="1400" b="1" spc="-45" dirty="0">
                <a:solidFill>
                  <a:srgbClr val="000101"/>
                </a:solidFill>
                <a:latin typeface="Arial"/>
                <a:cs typeface="Arial"/>
              </a:rPr>
              <a:t> </a:t>
            </a:r>
            <a:r>
              <a:rPr sz="1400" b="1" spc="-55" dirty="0">
                <a:solidFill>
                  <a:srgbClr val="000101"/>
                </a:solidFill>
                <a:latin typeface="Arial"/>
                <a:cs typeface="Arial"/>
              </a:rPr>
              <a:t>to</a:t>
            </a:r>
            <a:r>
              <a:rPr sz="1400" b="1" spc="-40" dirty="0">
                <a:solidFill>
                  <a:srgbClr val="000101"/>
                </a:solidFill>
                <a:latin typeface="Arial"/>
                <a:cs typeface="Arial"/>
              </a:rPr>
              <a:t> </a:t>
            </a:r>
            <a:r>
              <a:rPr sz="1400" b="1" spc="-55" dirty="0">
                <a:solidFill>
                  <a:srgbClr val="000101"/>
                </a:solidFill>
                <a:latin typeface="Arial"/>
                <a:cs typeface="Arial"/>
              </a:rPr>
              <a:t>answer</a:t>
            </a:r>
            <a:r>
              <a:rPr sz="1400" b="1" spc="-70" dirty="0">
                <a:solidFill>
                  <a:srgbClr val="000101"/>
                </a:solidFill>
                <a:latin typeface="Arial"/>
                <a:cs typeface="Arial"/>
              </a:rPr>
              <a:t> </a:t>
            </a:r>
            <a:r>
              <a:rPr sz="1400" b="1" spc="-45" dirty="0">
                <a:solidFill>
                  <a:srgbClr val="000101"/>
                </a:solidFill>
                <a:latin typeface="Arial"/>
                <a:cs typeface="Arial"/>
              </a:rPr>
              <a:t>the</a:t>
            </a:r>
            <a:r>
              <a:rPr sz="1400" b="1" spc="-40" dirty="0">
                <a:solidFill>
                  <a:srgbClr val="000101"/>
                </a:solidFill>
                <a:latin typeface="Arial"/>
                <a:cs typeface="Arial"/>
              </a:rPr>
              <a:t> </a:t>
            </a:r>
            <a:r>
              <a:rPr sz="1400" b="1" spc="-55" dirty="0">
                <a:solidFill>
                  <a:srgbClr val="000101"/>
                </a:solidFill>
                <a:latin typeface="Arial"/>
                <a:cs typeface="Arial"/>
              </a:rPr>
              <a:t>most</a:t>
            </a:r>
            <a:r>
              <a:rPr sz="1400" b="1" spc="-45" dirty="0">
                <a:solidFill>
                  <a:srgbClr val="000101"/>
                </a:solidFill>
                <a:latin typeface="Arial"/>
                <a:cs typeface="Arial"/>
              </a:rPr>
              <a:t> </a:t>
            </a:r>
            <a:r>
              <a:rPr sz="1400" b="1" spc="-55" dirty="0">
                <a:solidFill>
                  <a:srgbClr val="000101"/>
                </a:solidFill>
                <a:latin typeface="Arial"/>
                <a:cs typeface="Arial"/>
              </a:rPr>
              <a:t>commonly</a:t>
            </a:r>
            <a:r>
              <a:rPr sz="1400" b="1" spc="-45" dirty="0">
                <a:solidFill>
                  <a:srgbClr val="000101"/>
                </a:solidFill>
                <a:latin typeface="Arial"/>
                <a:cs typeface="Arial"/>
              </a:rPr>
              <a:t> </a:t>
            </a:r>
            <a:r>
              <a:rPr sz="1400" b="1" spc="-55" dirty="0">
                <a:solidFill>
                  <a:srgbClr val="000101"/>
                </a:solidFill>
                <a:latin typeface="Arial"/>
                <a:cs typeface="Arial"/>
              </a:rPr>
              <a:t>asked</a:t>
            </a:r>
            <a:r>
              <a:rPr sz="1400" b="1" spc="-45" dirty="0">
                <a:solidFill>
                  <a:srgbClr val="000101"/>
                </a:solidFill>
                <a:latin typeface="Arial"/>
                <a:cs typeface="Arial"/>
              </a:rPr>
              <a:t> </a:t>
            </a:r>
            <a:r>
              <a:rPr sz="1400" b="1" spc="-25" dirty="0">
                <a:solidFill>
                  <a:srgbClr val="000101"/>
                </a:solidFill>
                <a:latin typeface="Arial"/>
                <a:cs typeface="Arial"/>
              </a:rPr>
              <a:t>questions </a:t>
            </a:r>
            <a:r>
              <a:rPr sz="1400" b="1" spc="-45" dirty="0">
                <a:solidFill>
                  <a:srgbClr val="000101"/>
                </a:solidFill>
                <a:latin typeface="Arial"/>
                <a:cs typeface="Arial"/>
              </a:rPr>
              <a:t>that</a:t>
            </a:r>
            <a:r>
              <a:rPr sz="1400" b="1" spc="-40" dirty="0">
                <a:solidFill>
                  <a:srgbClr val="000101"/>
                </a:solidFill>
                <a:latin typeface="Arial"/>
                <a:cs typeface="Arial"/>
              </a:rPr>
              <a:t> </a:t>
            </a:r>
            <a:r>
              <a:rPr lang="en-US" sz="1400" b="1" spc="-50" dirty="0">
                <a:solidFill>
                  <a:srgbClr val="000101"/>
                </a:solidFill>
                <a:latin typeface="Arial"/>
                <a:cs typeface="Arial"/>
              </a:rPr>
              <a:t>we </a:t>
            </a:r>
            <a:r>
              <a:rPr sz="1400" b="1" spc="-40" dirty="0">
                <a:solidFill>
                  <a:srgbClr val="000101"/>
                </a:solidFill>
                <a:latin typeface="Arial"/>
                <a:cs typeface="Arial"/>
              </a:rPr>
              <a:t>hear</a:t>
            </a:r>
            <a:r>
              <a:rPr sz="1400" b="1" spc="-60" dirty="0">
                <a:solidFill>
                  <a:srgbClr val="000101"/>
                </a:solidFill>
                <a:latin typeface="Arial"/>
                <a:cs typeface="Arial"/>
              </a:rPr>
              <a:t> from</a:t>
            </a:r>
            <a:r>
              <a:rPr sz="1400" b="1" spc="-40" dirty="0">
                <a:solidFill>
                  <a:srgbClr val="000101"/>
                </a:solidFill>
                <a:latin typeface="Arial"/>
                <a:cs typeface="Arial"/>
              </a:rPr>
              <a:t> </a:t>
            </a:r>
            <a:r>
              <a:rPr sz="1400" b="1" spc="-50" dirty="0">
                <a:solidFill>
                  <a:srgbClr val="000101"/>
                </a:solidFill>
                <a:latin typeface="Arial"/>
                <a:cs typeface="Arial"/>
              </a:rPr>
              <a:t>clients</a:t>
            </a:r>
            <a:r>
              <a:rPr sz="1400" b="1" spc="-35" dirty="0">
                <a:solidFill>
                  <a:srgbClr val="000101"/>
                </a:solidFill>
                <a:latin typeface="Arial"/>
                <a:cs typeface="Arial"/>
              </a:rPr>
              <a:t> </a:t>
            </a:r>
            <a:r>
              <a:rPr sz="1400" b="1" spc="-65" dirty="0">
                <a:solidFill>
                  <a:srgbClr val="000101"/>
                </a:solidFill>
                <a:latin typeface="Arial"/>
                <a:cs typeface="Arial"/>
              </a:rPr>
              <a:t>during</a:t>
            </a:r>
            <a:r>
              <a:rPr sz="1400" b="1" spc="-40" dirty="0">
                <a:solidFill>
                  <a:srgbClr val="000101"/>
                </a:solidFill>
                <a:latin typeface="Arial"/>
                <a:cs typeface="Arial"/>
              </a:rPr>
              <a:t> </a:t>
            </a:r>
            <a:r>
              <a:rPr sz="1400" b="1" spc="-45" dirty="0">
                <a:solidFill>
                  <a:srgbClr val="000101"/>
                </a:solidFill>
                <a:latin typeface="Arial"/>
                <a:cs typeface="Arial"/>
              </a:rPr>
              <a:t>an</a:t>
            </a:r>
            <a:r>
              <a:rPr sz="1400" b="1" spc="-35" dirty="0">
                <a:solidFill>
                  <a:srgbClr val="000101"/>
                </a:solidFill>
                <a:latin typeface="Arial"/>
                <a:cs typeface="Arial"/>
              </a:rPr>
              <a:t> </a:t>
            </a:r>
            <a:r>
              <a:rPr sz="1400" b="1" spc="-50" dirty="0">
                <a:solidFill>
                  <a:srgbClr val="000101"/>
                </a:solidFill>
                <a:latin typeface="Arial"/>
                <a:cs typeface="Arial"/>
              </a:rPr>
              <a:t>election</a:t>
            </a:r>
            <a:r>
              <a:rPr sz="1400" b="1" spc="-40" dirty="0">
                <a:solidFill>
                  <a:srgbClr val="000101"/>
                </a:solidFill>
                <a:latin typeface="Arial"/>
                <a:cs typeface="Arial"/>
              </a:rPr>
              <a:t> </a:t>
            </a:r>
            <a:r>
              <a:rPr sz="1400" b="1" spc="-65" dirty="0">
                <a:solidFill>
                  <a:srgbClr val="000101"/>
                </a:solidFill>
                <a:latin typeface="Arial"/>
                <a:cs typeface="Arial"/>
              </a:rPr>
              <a:t>year.</a:t>
            </a:r>
            <a:r>
              <a:rPr sz="1400" b="1" spc="-35" dirty="0">
                <a:solidFill>
                  <a:srgbClr val="000101"/>
                </a:solidFill>
                <a:latin typeface="Arial"/>
                <a:cs typeface="Arial"/>
              </a:rPr>
              <a:t> </a:t>
            </a:r>
            <a:r>
              <a:rPr sz="1400" b="1" spc="-25" dirty="0">
                <a:solidFill>
                  <a:srgbClr val="000101"/>
                </a:solidFill>
                <a:latin typeface="Arial"/>
                <a:cs typeface="Arial"/>
              </a:rPr>
              <a:t>The </a:t>
            </a:r>
            <a:r>
              <a:rPr sz="1400" b="1" spc="-65" dirty="0">
                <a:solidFill>
                  <a:srgbClr val="000101"/>
                </a:solidFill>
                <a:latin typeface="Arial"/>
                <a:cs typeface="Arial"/>
              </a:rPr>
              <a:t>findings</a:t>
            </a:r>
            <a:r>
              <a:rPr sz="1400" b="1" spc="-40" dirty="0">
                <a:solidFill>
                  <a:srgbClr val="000101"/>
                </a:solidFill>
                <a:latin typeface="Arial"/>
                <a:cs typeface="Arial"/>
              </a:rPr>
              <a:t> </a:t>
            </a:r>
            <a:r>
              <a:rPr sz="1400" b="1" spc="-50" dirty="0">
                <a:solidFill>
                  <a:srgbClr val="000101"/>
                </a:solidFill>
                <a:latin typeface="Arial"/>
                <a:cs typeface="Arial"/>
              </a:rPr>
              <a:t>contained</a:t>
            </a:r>
            <a:r>
              <a:rPr sz="1400" b="1" spc="-40" dirty="0">
                <a:solidFill>
                  <a:srgbClr val="000101"/>
                </a:solidFill>
                <a:latin typeface="Arial"/>
                <a:cs typeface="Arial"/>
              </a:rPr>
              <a:t> </a:t>
            </a:r>
            <a:r>
              <a:rPr sz="1400" b="1" spc="-65" dirty="0">
                <a:solidFill>
                  <a:srgbClr val="000101"/>
                </a:solidFill>
                <a:latin typeface="Arial"/>
                <a:cs typeface="Arial"/>
              </a:rPr>
              <a:t>in</a:t>
            </a:r>
            <a:r>
              <a:rPr sz="1400" b="1" spc="-40" dirty="0">
                <a:solidFill>
                  <a:srgbClr val="000101"/>
                </a:solidFill>
                <a:latin typeface="Arial"/>
                <a:cs typeface="Arial"/>
              </a:rPr>
              <a:t> </a:t>
            </a:r>
            <a:r>
              <a:rPr sz="1400" b="1" spc="-60" dirty="0">
                <a:solidFill>
                  <a:srgbClr val="000101"/>
                </a:solidFill>
                <a:latin typeface="Arial"/>
                <a:cs typeface="Arial"/>
              </a:rPr>
              <a:t>this</a:t>
            </a:r>
            <a:r>
              <a:rPr sz="1400" b="1" spc="-35" dirty="0">
                <a:solidFill>
                  <a:srgbClr val="000101"/>
                </a:solidFill>
                <a:latin typeface="Arial"/>
                <a:cs typeface="Arial"/>
              </a:rPr>
              <a:t> </a:t>
            </a:r>
            <a:r>
              <a:rPr sz="1400" b="1" spc="-55" dirty="0">
                <a:solidFill>
                  <a:srgbClr val="000101"/>
                </a:solidFill>
                <a:latin typeface="Arial"/>
                <a:cs typeface="Arial"/>
              </a:rPr>
              <a:t>guide</a:t>
            </a:r>
            <a:r>
              <a:rPr sz="1400" b="1" spc="-40" dirty="0">
                <a:solidFill>
                  <a:srgbClr val="000101"/>
                </a:solidFill>
                <a:latin typeface="Arial"/>
                <a:cs typeface="Arial"/>
              </a:rPr>
              <a:t> </a:t>
            </a:r>
            <a:r>
              <a:rPr sz="1400" b="1" spc="-45" dirty="0">
                <a:solidFill>
                  <a:srgbClr val="000101"/>
                </a:solidFill>
                <a:latin typeface="Arial"/>
                <a:cs typeface="Arial"/>
              </a:rPr>
              <a:t>are</a:t>
            </a:r>
            <a:r>
              <a:rPr sz="1400" b="1" spc="-40" dirty="0">
                <a:solidFill>
                  <a:srgbClr val="000101"/>
                </a:solidFill>
                <a:latin typeface="Arial"/>
                <a:cs typeface="Arial"/>
              </a:rPr>
              <a:t> </a:t>
            </a:r>
            <a:r>
              <a:rPr sz="1400" b="1" spc="-60" dirty="0">
                <a:solidFill>
                  <a:srgbClr val="000101"/>
                </a:solidFill>
                <a:latin typeface="Arial"/>
                <a:cs typeface="Arial"/>
              </a:rPr>
              <a:t>purely</a:t>
            </a:r>
            <a:r>
              <a:rPr sz="1400" b="1" spc="-35" dirty="0">
                <a:solidFill>
                  <a:srgbClr val="000101"/>
                </a:solidFill>
                <a:latin typeface="Arial"/>
                <a:cs typeface="Arial"/>
              </a:rPr>
              <a:t> </a:t>
            </a:r>
            <a:r>
              <a:rPr sz="1400" b="1" spc="-50" dirty="0">
                <a:solidFill>
                  <a:srgbClr val="000101"/>
                </a:solidFill>
                <a:latin typeface="Arial"/>
                <a:cs typeface="Arial"/>
              </a:rPr>
              <a:t>data-driven</a:t>
            </a:r>
            <a:r>
              <a:rPr sz="1400" b="1" spc="-40" dirty="0">
                <a:solidFill>
                  <a:srgbClr val="000101"/>
                </a:solidFill>
                <a:latin typeface="Arial"/>
                <a:cs typeface="Arial"/>
              </a:rPr>
              <a:t> </a:t>
            </a:r>
            <a:r>
              <a:rPr sz="1400" b="1" spc="-55" dirty="0">
                <a:solidFill>
                  <a:srgbClr val="000101"/>
                </a:solidFill>
                <a:latin typeface="Arial"/>
                <a:cs typeface="Arial"/>
              </a:rPr>
              <a:t>and</a:t>
            </a:r>
            <a:r>
              <a:rPr sz="1400" b="1" spc="-40" dirty="0">
                <a:solidFill>
                  <a:srgbClr val="000101"/>
                </a:solidFill>
                <a:latin typeface="Arial"/>
                <a:cs typeface="Arial"/>
              </a:rPr>
              <a:t> </a:t>
            </a:r>
            <a:r>
              <a:rPr sz="1400" b="1" spc="-60" dirty="0">
                <a:solidFill>
                  <a:srgbClr val="000101"/>
                </a:solidFill>
                <a:latin typeface="Arial"/>
                <a:cs typeface="Arial"/>
              </a:rPr>
              <a:t>do</a:t>
            </a:r>
            <a:r>
              <a:rPr sz="1400" b="1" spc="-35" dirty="0">
                <a:solidFill>
                  <a:srgbClr val="000101"/>
                </a:solidFill>
                <a:latin typeface="Arial"/>
                <a:cs typeface="Arial"/>
              </a:rPr>
              <a:t> </a:t>
            </a:r>
            <a:r>
              <a:rPr sz="1400" b="1" spc="-25" dirty="0">
                <a:solidFill>
                  <a:srgbClr val="000101"/>
                </a:solidFill>
                <a:latin typeface="Arial"/>
                <a:cs typeface="Arial"/>
              </a:rPr>
              <a:t>not </a:t>
            </a:r>
            <a:r>
              <a:rPr sz="1400" b="1" spc="-50" dirty="0">
                <a:solidFill>
                  <a:srgbClr val="000101"/>
                </a:solidFill>
                <a:latin typeface="Arial"/>
                <a:cs typeface="Arial"/>
              </a:rPr>
              <a:t>serve</a:t>
            </a:r>
            <a:r>
              <a:rPr sz="1400" b="1" spc="-40" dirty="0">
                <a:solidFill>
                  <a:srgbClr val="000101"/>
                </a:solidFill>
                <a:latin typeface="Arial"/>
                <a:cs typeface="Arial"/>
              </a:rPr>
              <a:t> </a:t>
            </a:r>
            <a:r>
              <a:rPr sz="1400" b="1" spc="-45" dirty="0">
                <a:solidFill>
                  <a:srgbClr val="000101"/>
                </a:solidFill>
                <a:latin typeface="Arial"/>
                <a:cs typeface="Arial"/>
              </a:rPr>
              <a:t>as</a:t>
            </a:r>
            <a:r>
              <a:rPr sz="1400" b="1" spc="-40" dirty="0">
                <a:solidFill>
                  <a:srgbClr val="000101"/>
                </a:solidFill>
                <a:latin typeface="Arial"/>
                <a:cs typeface="Arial"/>
              </a:rPr>
              <a:t> </a:t>
            </a:r>
            <a:r>
              <a:rPr sz="1400" b="1" spc="-50" dirty="0">
                <a:solidFill>
                  <a:srgbClr val="000101"/>
                </a:solidFill>
                <a:latin typeface="Arial"/>
                <a:cs typeface="Arial"/>
              </a:rPr>
              <a:t>investment</a:t>
            </a:r>
            <a:r>
              <a:rPr sz="1400" b="1" spc="-35" dirty="0">
                <a:solidFill>
                  <a:srgbClr val="000101"/>
                </a:solidFill>
                <a:latin typeface="Arial"/>
                <a:cs typeface="Arial"/>
              </a:rPr>
              <a:t> </a:t>
            </a:r>
            <a:r>
              <a:rPr sz="1400" b="1" spc="-10" dirty="0">
                <a:solidFill>
                  <a:srgbClr val="000101"/>
                </a:solidFill>
                <a:latin typeface="Arial"/>
                <a:cs typeface="Arial"/>
              </a:rPr>
              <a:t>advice</a:t>
            </a:r>
            <a:r>
              <a:rPr lang="en-US" sz="1400" b="1" spc="-10" dirty="0">
                <a:solidFill>
                  <a:srgbClr val="000101"/>
                </a:solidFill>
                <a:latin typeface="Arial"/>
                <a:cs typeface="Arial"/>
              </a:rPr>
              <a:t> nor political commentary</a:t>
            </a:r>
            <a:r>
              <a:rPr sz="1400" b="1" spc="-10" dirty="0">
                <a:solidFill>
                  <a:srgbClr val="000101"/>
                </a:solidFill>
                <a:latin typeface="Arial"/>
                <a:cs typeface="Arial"/>
              </a:rPr>
              <a:t>.</a:t>
            </a:r>
            <a:endParaRPr sz="1400" dirty="0">
              <a:latin typeface="Arial"/>
              <a:cs typeface="Arial"/>
            </a:endParaRPr>
          </a:p>
        </p:txBody>
      </p:sp>
      <p:sp>
        <p:nvSpPr>
          <p:cNvPr id="19" name="object 19"/>
          <p:cNvSpPr/>
          <p:nvPr/>
        </p:nvSpPr>
        <p:spPr>
          <a:xfrm>
            <a:off x="457200" y="2199639"/>
            <a:ext cx="4389120" cy="0"/>
          </a:xfrm>
          <a:custGeom>
            <a:avLst/>
            <a:gdLst/>
            <a:ahLst/>
            <a:cxnLst/>
            <a:rect l="l" t="t" r="r" b="b"/>
            <a:pathLst>
              <a:path w="4389120">
                <a:moveTo>
                  <a:pt x="0" y="0"/>
                </a:moveTo>
                <a:lnTo>
                  <a:pt x="4389120" y="0"/>
                </a:lnTo>
              </a:path>
            </a:pathLst>
          </a:custGeom>
          <a:ln w="63500">
            <a:solidFill>
              <a:srgbClr val="000000"/>
            </a:solidFill>
          </a:ln>
        </p:spPr>
        <p:txBody>
          <a:bodyPr wrap="square" lIns="0" tIns="0" rIns="0" bIns="0" rtlCol="0"/>
          <a:lstStyle/>
          <a:p>
            <a:endParaRPr/>
          </a:p>
        </p:txBody>
      </p:sp>
      <p:pic>
        <p:nvPicPr>
          <p:cNvPr id="20" name="object 20"/>
          <p:cNvPicPr/>
          <p:nvPr/>
        </p:nvPicPr>
        <p:blipFill>
          <a:blip r:embed="rId5" cstate="print"/>
          <a:stretch>
            <a:fillRect/>
          </a:stretch>
        </p:blipFill>
        <p:spPr>
          <a:xfrm>
            <a:off x="0" y="3721100"/>
            <a:ext cx="10058400" cy="4051300"/>
          </a:xfrm>
          <a:prstGeom prst="rect">
            <a:avLst/>
          </a:prstGeom>
        </p:spPr>
      </p:pic>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1</a:t>
            </a:fld>
            <a:endParaRPr spc="-50" dirty="0"/>
          </a:p>
        </p:txBody>
      </p:sp>
      <p:pic>
        <p:nvPicPr>
          <p:cNvPr id="22" name="Picture 21" descr="A close-up of a logo&#10;&#10;Description automatically generated">
            <a:extLst>
              <a:ext uri="{FF2B5EF4-FFF2-40B4-BE49-F238E27FC236}">
                <a16:creationId xmlns:a16="http://schemas.microsoft.com/office/drawing/2014/main" id="{07D3B057-8F7A-E50C-6C71-96181B789E96}"/>
              </a:ext>
            </a:extLst>
          </p:cNvPr>
          <p:cNvPicPr>
            <a:picLocks noChangeAspect="1"/>
          </p:cNvPicPr>
          <p:nvPr/>
        </p:nvPicPr>
        <p:blipFill>
          <a:blip r:embed="rId6"/>
          <a:stretch>
            <a:fillRect/>
          </a:stretch>
        </p:blipFill>
        <p:spPr>
          <a:xfrm>
            <a:off x="1524000" y="2332814"/>
            <a:ext cx="1856159" cy="10440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sp>
        <p:nvSpPr>
          <p:cNvPr id="4" name="object 4"/>
          <p:cNvSpPr txBox="1"/>
          <p:nvPr/>
        </p:nvSpPr>
        <p:spPr>
          <a:xfrm>
            <a:off x="431800" y="915515"/>
            <a:ext cx="7797800" cy="505267"/>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0101"/>
                </a:solidFill>
                <a:latin typeface="Arial"/>
                <a:cs typeface="Arial"/>
              </a:rPr>
              <a:t>How</a:t>
            </a:r>
            <a:r>
              <a:rPr sz="1600" b="1" spc="-95" dirty="0">
                <a:solidFill>
                  <a:srgbClr val="000101"/>
                </a:solidFill>
                <a:latin typeface="Arial"/>
                <a:cs typeface="Arial"/>
              </a:rPr>
              <a:t> </a:t>
            </a:r>
            <a:r>
              <a:rPr sz="1600" b="1" dirty="0">
                <a:solidFill>
                  <a:srgbClr val="000101"/>
                </a:solidFill>
                <a:latin typeface="Arial"/>
                <a:cs typeface="Arial"/>
              </a:rPr>
              <a:t>does</a:t>
            </a:r>
            <a:r>
              <a:rPr sz="1600" b="1" spc="-95" dirty="0">
                <a:solidFill>
                  <a:srgbClr val="000101"/>
                </a:solidFill>
                <a:latin typeface="Arial"/>
                <a:cs typeface="Arial"/>
              </a:rPr>
              <a:t> </a:t>
            </a:r>
            <a:r>
              <a:rPr sz="1600" b="1" dirty="0">
                <a:solidFill>
                  <a:srgbClr val="000101"/>
                </a:solidFill>
                <a:latin typeface="Arial"/>
                <a:cs typeface="Arial"/>
              </a:rPr>
              <a:t>the</a:t>
            </a:r>
            <a:r>
              <a:rPr sz="1600" b="1" spc="-90" dirty="0">
                <a:solidFill>
                  <a:srgbClr val="000101"/>
                </a:solidFill>
                <a:latin typeface="Arial"/>
                <a:cs typeface="Arial"/>
              </a:rPr>
              <a:t> </a:t>
            </a:r>
            <a:r>
              <a:rPr sz="1600" b="1" dirty="0">
                <a:solidFill>
                  <a:srgbClr val="000101"/>
                </a:solidFill>
                <a:latin typeface="Arial"/>
                <a:cs typeface="Arial"/>
              </a:rPr>
              <a:t>market</a:t>
            </a:r>
            <a:r>
              <a:rPr sz="1600" b="1" spc="-95" dirty="0">
                <a:solidFill>
                  <a:srgbClr val="000101"/>
                </a:solidFill>
                <a:latin typeface="Arial"/>
                <a:cs typeface="Arial"/>
              </a:rPr>
              <a:t> </a:t>
            </a:r>
            <a:r>
              <a:rPr sz="1600" b="1" dirty="0">
                <a:solidFill>
                  <a:srgbClr val="000101"/>
                </a:solidFill>
                <a:latin typeface="Arial"/>
                <a:cs typeface="Arial"/>
              </a:rPr>
              <a:t>react</a:t>
            </a:r>
            <a:r>
              <a:rPr sz="1600" b="1" spc="-90" dirty="0">
                <a:solidFill>
                  <a:srgbClr val="000101"/>
                </a:solidFill>
                <a:latin typeface="Arial"/>
                <a:cs typeface="Arial"/>
              </a:rPr>
              <a:t> </a:t>
            </a:r>
            <a:r>
              <a:rPr sz="1600" b="1" spc="-20" dirty="0">
                <a:solidFill>
                  <a:srgbClr val="000101"/>
                </a:solidFill>
                <a:latin typeface="Arial"/>
                <a:cs typeface="Arial"/>
              </a:rPr>
              <a:t>when</a:t>
            </a:r>
            <a:endParaRPr sz="1600">
              <a:latin typeface="Arial"/>
              <a:cs typeface="Arial"/>
            </a:endParaRPr>
          </a:p>
          <a:p>
            <a:pPr marL="12700" marR="5080">
              <a:lnSpc>
                <a:spcPct val="100000"/>
              </a:lnSpc>
            </a:pPr>
            <a:r>
              <a:rPr sz="1600" b="1" dirty="0">
                <a:solidFill>
                  <a:srgbClr val="000101"/>
                </a:solidFill>
                <a:latin typeface="Arial"/>
                <a:cs typeface="Arial"/>
              </a:rPr>
              <a:t>an</a:t>
            </a:r>
            <a:r>
              <a:rPr sz="1600" b="1" spc="-125" dirty="0">
                <a:solidFill>
                  <a:srgbClr val="000101"/>
                </a:solidFill>
                <a:latin typeface="Arial"/>
                <a:cs typeface="Arial"/>
              </a:rPr>
              <a:t> </a:t>
            </a:r>
            <a:r>
              <a:rPr sz="1600" b="1" dirty="0">
                <a:solidFill>
                  <a:srgbClr val="000101"/>
                </a:solidFill>
                <a:latin typeface="Arial"/>
                <a:cs typeface="Arial"/>
              </a:rPr>
              <a:t>incumbent</a:t>
            </a:r>
            <a:r>
              <a:rPr sz="1600" b="1" spc="-120" dirty="0">
                <a:solidFill>
                  <a:srgbClr val="000101"/>
                </a:solidFill>
                <a:latin typeface="Arial"/>
                <a:cs typeface="Arial"/>
              </a:rPr>
              <a:t> </a:t>
            </a:r>
            <a:r>
              <a:rPr sz="1600" b="1" dirty="0">
                <a:solidFill>
                  <a:srgbClr val="000101"/>
                </a:solidFill>
                <a:latin typeface="Arial"/>
                <a:cs typeface="Arial"/>
              </a:rPr>
              <a:t>president</a:t>
            </a:r>
            <a:r>
              <a:rPr sz="1600" b="1" spc="-120" dirty="0">
                <a:solidFill>
                  <a:srgbClr val="000101"/>
                </a:solidFill>
                <a:latin typeface="Arial"/>
                <a:cs typeface="Arial"/>
              </a:rPr>
              <a:t> </a:t>
            </a:r>
            <a:r>
              <a:rPr sz="1600" b="1" spc="-20" dirty="0">
                <a:solidFill>
                  <a:srgbClr val="000101"/>
                </a:solidFill>
                <a:latin typeface="Arial"/>
                <a:cs typeface="Arial"/>
              </a:rPr>
              <a:t>is</a:t>
            </a:r>
            <a:r>
              <a:rPr sz="1600" b="1" spc="-120" dirty="0">
                <a:solidFill>
                  <a:srgbClr val="000101"/>
                </a:solidFill>
                <a:latin typeface="Arial"/>
                <a:cs typeface="Arial"/>
              </a:rPr>
              <a:t> </a:t>
            </a:r>
            <a:r>
              <a:rPr sz="1600" b="1" spc="-10" dirty="0">
                <a:solidFill>
                  <a:srgbClr val="000101"/>
                </a:solidFill>
                <a:latin typeface="Arial"/>
                <a:cs typeface="Arial"/>
              </a:rPr>
              <a:t>re-elected? </a:t>
            </a:r>
            <a:r>
              <a:rPr sz="1600" b="1" spc="-55" dirty="0">
                <a:solidFill>
                  <a:srgbClr val="000101"/>
                </a:solidFill>
                <a:latin typeface="Arial"/>
                <a:cs typeface="Arial"/>
              </a:rPr>
              <a:t>What</a:t>
            </a:r>
            <a:r>
              <a:rPr sz="1600" b="1" spc="-80" dirty="0">
                <a:solidFill>
                  <a:srgbClr val="000101"/>
                </a:solidFill>
                <a:latin typeface="Arial"/>
                <a:cs typeface="Arial"/>
              </a:rPr>
              <a:t> </a:t>
            </a:r>
            <a:r>
              <a:rPr sz="1600" b="1" spc="-70" dirty="0">
                <a:solidFill>
                  <a:srgbClr val="000101"/>
                </a:solidFill>
                <a:latin typeface="Arial"/>
                <a:cs typeface="Arial"/>
              </a:rPr>
              <a:t>about</a:t>
            </a:r>
            <a:r>
              <a:rPr sz="1600" b="1" spc="-75" dirty="0">
                <a:solidFill>
                  <a:srgbClr val="000101"/>
                </a:solidFill>
                <a:latin typeface="Arial"/>
                <a:cs typeface="Arial"/>
              </a:rPr>
              <a:t> </a:t>
            </a:r>
            <a:r>
              <a:rPr sz="1600" b="1" spc="-80" dirty="0">
                <a:solidFill>
                  <a:srgbClr val="000101"/>
                </a:solidFill>
                <a:latin typeface="Arial"/>
                <a:cs typeface="Arial"/>
              </a:rPr>
              <a:t>when</a:t>
            </a:r>
            <a:r>
              <a:rPr sz="1600" b="1" spc="-75" dirty="0">
                <a:solidFill>
                  <a:srgbClr val="000101"/>
                </a:solidFill>
                <a:latin typeface="Arial"/>
                <a:cs typeface="Arial"/>
              </a:rPr>
              <a:t> </a:t>
            </a:r>
            <a:r>
              <a:rPr sz="1600" b="1" spc="-65" dirty="0">
                <a:solidFill>
                  <a:srgbClr val="000101"/>
                </a:solidFill>
                <a:latin typeface="Arial"/>
                <a:cs typeface="Arial"/>
              </a:rPr>
              <a:t>the</a:t>
            </a:r>
            <a:r>
              <a:rPr sz="1600" b="1" spc="-75" dirty="0">
                <a:solidFill>
                  <a:srgbClr val="000101"/>
                </a:solidFill>
                <a:latin typeface="Arial"/>
                <a:cs typeface="Arial"/>
              </a:rPr>
              <a:t> </a:t>
            </a:r>
            <a:r>
              <a:rPr sz="1600" b="1" spc="-70" dirty="0">
                <a:solidFill>
                  <a:srgbClr val="000101"/>
                </a:solidFill>
                <a:latin typeface="Arial"/>
                <a:cs typeface="Arial"/>
              </a:rPr>
              <a:t>challenger</a:t>
            </a:r>
            <a:r>
              <a:rPr sz="1600" b="1" spc="-110" dirty="0">
                <a:solidFill>
                  <a:srgbClr val="000101"/>
                </a:solidFill>
                <a:latin typeface="Arial"/>
                <a:cs typeface="Arial"/>
              </a:rPr>
              <a:t> </a:t>
            </a:r>
            <a:r>
              <a:rPr sz="1600" b="1" spc="-10" dirty="0">
                <a:solidFill>
                  <a:srgbClr val="000101"/>
                </a:solidFill>
                <a:latin typeface="Arial"/>
                <a:cs typeface="Arial"/>
              </a:rPr>
              <a:t>wins?</a:t>
            </a:r>
            <a:endParaRPr sz="1600">
              <a:latin typeface="Arial"/>
              <a:cs typeface="Arial"/>
            </a:endParaRPr>
          </a:p>
        </p:txBody>
      </p:sp>
      <p:sp>
        <p:nvSpPr>
          <p:cNvPr id="5" name="object 5"/>
          <p:cNvSpPr/>
          <p:nvPr/>
        </p:nvSpPr>
        <p:spPr>
          <a:xfrm>
            <a:off x="457200" y="1812898"/>
            <a:ext cx="7239000" cy="45719"/>
          </a:xfrm>
          <a:custGeom>
            <a:avLst/>
            <a:gdLst/>
            <a:ahLst/>
            <a:cxnLst/>
            <a:rect l="l" t="t" r="r" b="b"/>
            <a:pathLst>
              <a:path w="4389120">
                <a:moveTo>
                  <a:pt x="0" y="0"/>
                </a:moveTo>
                <a:lnTo>
                  <a:pt x="4389120" y="0"/>
                </a:lnTo>
              </a:path>
            </a:pathLst>
          </a:custGeom>
          <a:ln w="12700">
            <a:solidFill>
              <a:srgbClr val="000000"/>
            </a:solidFill>
          </a:ln>
        </p:spPr>
        <p:txBody>
          <a:bodyPr wrap="square" lIns="0" tIns="0" rIns="0" bIns="0" rtlCol="0"/>
          <a:lstStyle/>
          <a:p>
            <a:endParaRPr/>
          </a:p>
        </p:txBody>
      </p:sp>
      <p:sp>
        <p:nvSpPr>
          <p:cNvPr id="6" name="object 6"/>
          <p:cNvSpPr txBox="1"/>
          <p:nvPr/>
        </p:nvSpPr>
        <p:spPr>
          <a:xfrm>
            <a:off x="438150" y="1949613"/>
            <a:ext cx="9086850" cy="182101"/>
          </a:xfrm>
          <a:prstGeom prst="rect">
            <a:avLst/>
          </a:prstGeom>
        </p:spPr>
        <p:txBody>
          <a:bodyPr vert="horz" wrap="square" lIns="0" tIns="12700" rIns="0" bIns="0" rtlCol="0">
            <a:spAutoFit/>
          </a:bodyPr>
          <a:lstStyle/>
          <a:p>
            <a:pPr marL="12700" marR="5080">
              <a:lnSpc>
                <a:spcPct val="100000"/>
              </a:lnSpc>
              <a:spcBef>
                <a:spcPts val="100"/>
              </a:spcBef>
            </a:pPr>
            <a:r>
              <a:rPr sz="1100" b="1" spc="-40" dirty="0">
                <a:solidFill>
                  <a:srgbClr val="000101"/>
                </a:solidFill>
                <a:latin typeface="Arial"/>
                <a:cs typeface="Arial"/>
              </a:rPr>
              <a:t>In</a:t>
            </a:r>
            <a:r>
              <a:rPr sz="1100" b="1" spc="-45" dirty="0">
                <a:solidFill>
                  <a:srgbClr val="000101"/>
                </a:solidFill>
                <a:latin typeface="Arial"/>
                <a:cs typeface="Arial"/>
              </a:rPr>
              <a:t> </a:t>
            </a:r>
            <a:r>
              <a:rPr sz="1100" b="1" spc="-55" dirty="0">
                <a:solidFill>
                  <a:srgbClr val="000101"/>
                </a:solidFill>
                <a:latin typeface="Arial"/>
                <a:cs typeface="Arial"/>
              </a:rPr>
              <a:t>most</a:t>
            </a:r>
            <a:r>
              <a:rPr sz="1100" b="1" spc="-40" dirty="0">
                <a:solidFill>
                  <a:srgbClr val="000101"/>
                </a:solidFill>
                <a:latin typeface="Arial"/>
                <a:cs typeface="Arial"/>
              </a:rPr>
              <a:t> </a:t>
            </a:r>
            <a:r>
              <a:rPr sz="1100" b="1" spc="-35" dirty="0">
                <a:solidFill>
                  <a:srgbClr val="000101"/>
                </a:solidFill>
                <a:latin typeface="Arial"/>
                <a:cs typeface="Arial"/>
              </a:rPr>
              <a:t>cases,</a:t>
            </a:r>
            <a:r>
              <a:rPr sz="1100" b="1" spc="-40" dirty="0">
                <a:solidFill>
                  <a:srgbClr val="000101"/>
                </a:solidFill>
                <a:latin typeface="Arial"/>
                <a:cs typeface="Arial"/>
              </a:rPr>
              <a:t> </a:t>
            </a:r>
            <a:r>
              <a:rPr sz="1100" b="1" spc="-45" dirty="0">
                <a:solidFill>
                  <a:srgbClr val="000101"/>
                </a:solidFill>
                <a:latin typeface="Arial"/>
                <a:cs typeface="Arial"/>
              </a:rPr>
              <a:t>the</a:t>
            </a:r>
            <a:r>
              <a:rPr sz="1100" b="1" spc="-40" dirty="0">
                <a:solidFill>
                  <a:srgbClr val="000101"/>
                </a:solidFill>
                <a:latin typeface="Arial"/>
                <a:cs typeface="Arial"/>
              </a:rPr>
              <a:t> </a:t>
            </a:r>
            <a:r>
              <a:rPr sz="1100" b="1" spc="-25" dirty="0">
                <a:solidFill>
                  <a:srgbClr val="000101"/>
                </a:solidFill>
                <a:latin typeface="Arial"/>
                <a:cs typeface="Arial"/>
              </a:rPr>
              <a:t>S&amp;P</a:t>
            </a:r>
            <a:r>
              <a:rPr sz="1100" b="1" spc="-100" dirty="0">
                <a:solidFill>
                  <a:srgbClr val="000101"/>
                </a:solidFill>
                <a:latin typeface="Arial"/>
                <a:cs typeface="Arial"/>
              </a:rPr>
              <a:t> </a:t>
            </a:r>
            <a:r>
              <a:rPr sz="1100" b="1" dirty="0">
                <a:solidFill>
                  <a:srgbClr val="000101"/>
                </a:solidFill>
                <a:latin typeface="Arial"/>
                <a:cs typeface="Arial"/>
              </a:rPr>
              <a:t>500</a:t>
            </a:r>
            <a:r>
              <a:rPr sz="1100" b="1" spc="-45" dirty="0">
                <a:solidFill>
                  <a:srgbClr val="000101"/>
                </a:solidFill>
                <a:latin typeface="Arial"/>
                <a:cs typeface="Arial"/>
              </a:rPr>
              <a:t> </a:t>
            </a:r>
            <a:r>
              <a:rPr sz="1100" b="1" spc="-50" dirty="0">
                <a:solidFill>
                  <a:srgbClr val="000101"/>
                </a:solidFill>
                <a:latin typeface="Arial"/>
                <a:cs typeface="Arial"/>
              </a:rPr>
              <a:t>posted</a:t>
            </a:r>
            <a:r>
              <a:rPr sz="1100" b="1" spc="-40" dirty="0">
                <a:solidFill>
                  <a:srgbClr val="000101"/>
                </a:solidFill>
                <a:latin typeface="Arial"/>
                <a:cs typeface="Arial"/>
              </a:rPr>
              <a:t> </a:t>
            </a:r>
            <a:r>
              <a:rPr sz="1100" b="1" spc="-55" dirty="0">
                <a:solidFill>
                  <a:srgbClr val="000101"/>
                </a:solidFill>
                <a:latin typeface="Arial"/>
                <a:cs typeface="Arial"/>
              </a:rPr>
              <a:t>positive</a:t>
            </a:r>
            <a:r>
              <a:rPr sz="1100" b="1" spc="-40" dirty="0">
                <a:solidFill>
                  <a:srgbClr val="000101"/>
                </a:solidFill>
                <a:latin typeface="Arial"/>
                <a:cs typeface="Arial"/>
              </a:rPr>
              <a:t> </a:t>
            </a:r>
            <a:r>
              <a:rPr sz="1100" b="1" spc="-60" dirty="0">
                <a:solidFill>
                  <a:srgbClr val="000101"/>
                </a:solidFill>
                <a:latin typeface="Arial"/>
                <a:cs typeface="Arial"/>
              </a:rPr>
              <a:t>returns</a:t>
            </a:r>
            <a:r>
              <a:rPr sz="1100" b="1" spc="-40" dirty="0">
                <a:solidFill>
                  <a:srgbClr val="000101"/>
                </a:solidFill>
                <a:latin typeface="Arial"/>
                <a:cs typeface="Arial"/>
              </a:rPr>
              <a:t> </a:t>
            </a:r>
            <a:r>
              <a:rPr sz="1100" b="1" spc="-45" dirty="0">
                <a:solidFill>
                  <a:srgbClr val="000101"/>
                </a:solidFill>
                <a:latin typeface="Arial"/>
                <a:cs typeface="Arial"/>
              </a:rPr>
              <a:t>between </a:t>
            </a:r>
            <a:r>
              <a:rPr sz="1100" b="1" spc="-20" dirty="0">
                <a:solidFill>
                  <a:srgbClr val="000101"/>
                </a:solidFill>
                <a:latin typeface="Arial"/>
                <a:cs typeface="Arial"/>
              </a:rPr>
              <a:t>election </a:t>
            </a:r>
            <a:r>
              <a:rPr sz="1100" b="1" spc="-50" dirty="0">
                <a:solidFill>
                  <a:srgbClr val="000101"/>
                </a:solidFill>
                <a:latin typeface="Arial"/>
                <a:cs typeface="Arial"/>
              </a:rPr>
              <a:t>day </a:t>
            </a:r>
            <a:r>
              <a:rPr sz="1100" b="1" spc="-55" dirty="0">
                <a:solidFill>
                  <a:srgbClr val="000101"/>
                </a:solidFill>
                <a:latin typeface="Arial"/>
                <a:cs typeface="Arial"/>
              </a:rPr>
              <a:t>and</a:t>
            </a:r>
            <a:r>
              <a:rPr sz="1100" b="1" spc="-50" dirty="0">
                <a:solidFill>
                  <a:srgbClr val="000101"/>
                </a:solidFill>
                <a:latin typeface="Arial"/>
                <a:cs typeface="Arial"/>
              </a:rPr>
              <a:t> </a:t>
            </a:r>
            <a:r>
              <a:rPr sz="1100" b="1" spc="-55" dirty="0">
                <a:solidFill>
                  <a:srgbClr val="000101"/>
                </a:solidFill>
                <a:latin typeface="Arial"/>
                <a:cs typeface="Arial"/>
              </a:rPr>
              <a:t>inauguration</a:t>
            </a:r>
            <a:r>
              <a:rPr sz="1100" b="1" spc="-50" dirty="0">
                <a:solidFill>
                  <a:srgbClr val="000101"/>
                </a:solidFill>
                <a:latin typeface="Arial"/>
                <a:cs typeface="Arial"/>
              </a:rPr>
              <a:t> </a:t>
            </a:r>
            <a:r>
              <a:rPr sz="1100" b="1" spc="-70" dirty="0">
                <a:solidFill>
                  <a:srgbClr val="000101"/>
                </a:solidFill>
                <a:latin typeface="Arial"/>
                <a:cs typeface="Arial"/>
              </a:rPr>
              <a:t>day,</a:t>
            </a:r>
            <a:r>
              <a:rPr sz="1100" b="1" spc="-45" dirty="0">
                <a:solidFill>
                  <a:srgbClr val="000101"/>
                </a:solidFill>
                <a:latin typeface="Arial"/>
                <a:cs typeface="Arial"/>
              </a:rPr>
              <a:t> </a:t>
            </a:r>
            <a:r>
              <a:rPr sz="1100" b="1" spc="-55" dirty="0">
                <a:solidFill>
                  <a:srgbClr val="000101"/>
                </a:solidFill>
                <a:latin typeface="Arial"/>
                <a:cs typeface="Arial"/>
              </a:rPr>
              <a:t>regardless</a:t>
            </a:r>
            <a:r>
              <a:rPr sz="1100" b="1" spc="-50" dirty="0">
                <a:solidFill>
                  <a:srgbClr val="000101"/>
                </a:solidFill>
                <a:latin typeface="Arial"/>
                <a:cs typeface="Arial"/>
              </a:rPr>
              <a:t> </a:t>
            </a:r>
            <a:r>
              <a:rPr sz="1100" b="1" spc="-60" dirty="0">
                <a:solidFill>
                  <a:srgbClr val="000101"/>
                </a:solidFill>
                <a:latin typeface="Arial"/>
                <a:cs typeface="Arial"/>
              </a:rPr>
              <a:t>of</a:t>
            </a:r>
            <a:r>
              <a:rPr sz="1100" b="1" spc="-50" dirty="0">
                <a:solidFill>
                  <a:srgbClr val="000101"/>
                </a:solidFill>
                <a:latin typeface="Arial"/>
                <a:cs typeface="Arial"/>
              </a:rPr>
              <a:t> </a:t>
            </a:r>
            <a:r>
              <a:rPr sz="1100" b="1" spc="-65" dirty="0">
                <a:solidFill>
                  <a:srgbClr val="000101"/>
                </a:solidFill>
                <a:latin typeface="Arial"/>
                <a:cs typeface="Arial"/>
              </a:rPr>
              <a:t>who</a:t>
            </a:r>
            <a:r>
              <a:rPr sz="1100" b="1" spc="-50" dirty="0">
                <a:solidFill>
                  <a:srgbClr val="000101"/>
                </a:solidFill>
                <a:latin typeface="Arial"/>
                <a:cs typeface="Arial"/>
              </a:rPr>
              <a:t> </a:t>
            </a:r>
            <a:r>
              <a:rPr sz="1100" b="1" spc="-60" dirty="0">
                <a:solidFill>
                  <a:srgbClr val="000101"/>
                </a:solidFill>
                <a:latin typeface="Arial"/>
                <a:cs typeface="Arial"/>
              </a:rPr>
              <a:t>wins</a:t>
            </a:r>
            <a:r>
              <a:rPr sz="1100" b="1" spc="-45" dirty="0">
                <a:solidFill>
                  <a:srgbClr val="000101"/>
                </a:solidFill>
                <a:latin typeface="Arial"/>
                <a:cs typeface="Arial"/>
              </a:rPr>
              <a:t> the</a:t>
            </a:r>
            <a:r>
              <a:rPr sz="1100" b="1" spc="-50" dirty="0">
                <a:solidFill>
                  <a:srgbClr val="000101"/>
                </a:solidFill>
                <a:latin typeface="Arial"/>
                <a:cs typeface="Arial"/>
              </a:rPr>
              <a:t> </a:t>
            </a:r>
            <a:r>
              <a:rPr sz="1100" b="1" spc="-10" dirty="0">
                <a:solidFill>
                  <a:srgbClr val="000101"/>
                </a:solidFill>
                <a:latin typeface="Arial"/>
                <a:cs typeface="Arial"/>
              </a:rPr>
              <a:t>presidency.</a:t>
            </a:r>
            <a:endParaRPr sz="1100" dirty="0">
              <a:latin typeface="Arial"/>
              <a:cs typeface="Arial"/>
            </a:endParaRPr>
          </a:p>
        </p:txBody>
      </p:sp>
      <p:sp>
        <p:nvSpPr>
          <p:cNvPr id="7" name="object 7"/>
          <p:cNvSpPr txBox="1"/>
          <p:nvPr/>
        </p:nvSpPr>
        <p:spPr>
          <a:xfrm>
            <a:off x="438150" y="2197178"/>
            <a:ext cx="8248650" cy="520655"/>
          </a:xfrm>
          <a:prstGeom prst="rect">
            <a:avLst/>
          </a:prstGeom>
        </p:spPr>
        <p:txBody>
          <a:bodyPr vert="horz" wrap="square" lIns="0" tIns="12700" rIns="0" bIns="0" rtlCol="0">
            <a:spAutoFit/>
          </a:bodyPr>
          <a:lstStyle/>
          <a:p>
            <a:pPr marL="12700" marR="5080">
              <a:lnSpc>
                <a:spcPct val="100000"/>
              </a:lnSpc>
              <a:spcBef>
                <a:spcPts val="100"/>
              </a:spcBef>
            </a:pPr>
            <a:r>
              <a:rPr sz="1100" b="1" spc="-45" dirty="0">
                <a:solidFill>
                  <a:srgbClr val="000101"/>
                </a:solidFill>
                <a:latin typeface="Arial"/>
                <a:cs typeface="Arial"/>
              </a:rPr>
              <a:t>Since</a:t>
            </a:r>
            <a:r>
              <a:rPr sz="1100" b="1" spc="-35" dirty="0">
                <a:solidFill>
                  <a:srgbClr val="000101"/>
                </a:solidFill>
                <a:latin typeface="Arial"/>
                <a:cs typeface="Arial"/>
              </a:rPr>
              <a:t> </a:t>
            </a:r>
            <a:r>
              <a:rPr sz="1100" b="1" dirty="0">
                <a:solidFill>
                  <a:srgbClr val="000101"/>
                </a:solidFill>
                <a:latin typeface="Arial"/>
                <a:cs typeface="Arial"/>
              </a:rPr>
              <a:t>1952,</a:t>
            </a:r>
            <a:r>
              <a:rPr sz="1100" b="1" spc="-35" dirty="0">
                <a:solidFill>
                  <a:srgbClr val="000101"/>
                </a:solidFill>
                <a:latin typeface="Arial"/>
                <a:cs typeface="Arial"/>
              </a:rPr>
              <a:t> </a:t>
            </a:r>
            <a:r>
              <a:rPr sz="1100" b="1" spc="-45" dirty="0">
                <a:solidFill>
                  <a:srgbClr val="000101"/>
                </a:solidFill>
                <a:latin typeface="Arial"/>
                <a:cs typeface="Arial"/>
              </a:rPr>
              <a:t>Democratic</a:t>
            </a:r>
            <a:r>
              <a:rPr sz="1100" b="1" spc="-30" dirty="0">
                <a:solidFill>
                  <a:srgbClr val="000101"/>
                </a:solidFill>
                <a:latin typeface="Arial"/>
                <a:cs typeface="Arial"/>
              </a:rPr>
              <a:t> </a:t>
            </a:r>
            <a:r>
              <a:rPr sz="1100" b="1" spc="-55" dirty="0">
                <a:solidFill>
                  <a:srgbClr val="000101"/>
                </a:solidFill>
                <a:latin typeface="Arial"/>
                <a:cs typeface="Arial"/>
              </a:rPr>
              <a:t>presidents</a:t>
            </a:r>
            <a:r>
              <a:rPr sz="1100" b="1" spc="-35" dirty="0">
                <a:solidFill>
                  <a:srgbClr val="000101"/>
                </a:solidFill>
                <a:latin typeface="Arial"/>
                <a:cs typeface="Arial"/>
              </a:rPr>
              <a:t> </a:t>
            </a:r>
            <a:r>
              <a:rPr sz="1100" b="1" spc="-65" dirty="0">
                <a:solidFill>
                  <a:srgbClr val="000101"/>
                </a:solidFill>
                <a:latin typeface="Arial"/>
                <a:cs typeface="Arial"/>
              </a:rPr>
              <a:t>winning</a:t>
            </a:r>
            <a:r>
              <a:rPr sz="1100" b="1" spc="-30" dirty="0">
                <a:solidFill>
                  <a:srgbClr val="000101"/>
                </a:solidFill>
                <a:latin typeface="Arial"/>
                <a:cs typeface="Arial"/>
              </a:rPr>
              <a:t> </a:t>
            </a:r>
            <a:r>
              <a:rPr sz="1100" b="1" spc="-50" dirty="0">
                <a:solidFill>
                  <a:srgbClr val="000101"/>
                </a:solidFill>
                <a:latin typeface="Arial"/>
                <a:cs typeface="Arial"/>
              </a:rPr>
              <a:t>reelection</a:t>
            </a:r>
            <a:r>
              <a:rPr sz="1100" b="1" spc="-35" dirty="0">
                <a:solidFill>
                  <a:srgbClr val="000101"/>
                </a:solidFill>
                <a:latin typeface="Arial"/>
                <a:cs typeface="Arial"/>
              </a:rPr>
              <a:t> </a:t>
            </a:r>
            <a:r>
              <a:rPr sz="1100" b="1" spc="-50" dirty="0">
                <a:solidFill>
                  <a:srgbClr val="000101"/>
                </a:solidFill>
                <a:latin typeface="Arial"/>
                <a:cs typeface="Arial"/>
              </a:rPr>
              <a:t>has</a:t>
            </a:r>
            <a:r>
              <a:rPr sz="1100" b="1" spc="-35" dirty="0">
                <a:solidFill>
                  <a:srgbClr val="000101"/>
                </a:solidFill>
                <a:latin typeface="Arial"/>
                <a:cs typeface="Arial"/>
              </a:rPr>
              <a:t> </a:t>
            </a:r>
            <a:r>
              <a:rPr sz="1100" b="1" spc="-20" dirty="0">
                <a:solidFill>
                  <a:srgbClr val="000101"/>
                </a:solidFill>
                <a:latin typeface="Arial"/>
                <a:cs typeface="Arial"/>
              </a:rPr>
              <a:t>historically </a:t>
            </a:r>
            <a:r>
              <a:rPr sz="1100" b="1" spc="-50" dirty="0">
                <a:solidFill>
                  <a:srgbClr val="000101"/>
                </a:solidFill>
                <a:latin typeface="Arial"/>
                <a:cs typeface="Arial"/>
              </a:rPr>
              <a:t>led</a:t>
            </a:r>
            <a:r>
              <a:rPr sz="1100" b="1" spc="-60" dirty="0">
                <a:solidFill>
                  <a:srgbClr val="000101"/>
                </a:solidFill>
                <a:latin typeface="Arial"/>
                <a:cs typeface="Arial"/>
              </a:rPr>
              <a:t> </a:t>
            </a:r>
            <a:r>
              <a:rPr sz="1100" b="1" spc="-55" dirty="0">
                <a:solidFill>
                  <a:srgbClr val="000101"/>
                </a:solidFill>
                <a:latin typeface="Arial"/>
                <a:cs typeface="Arial"/>
              </a:rPr>
              <a:t>to</a:t>
            </a:r>
            <a:r>
              <a:rPr sz="1100" b="1" spc="-45" dirty="0">
                <a:solidFill>
                  <a:srgbClr val="000101"/>
                </a:solidFill>
                <a:latin typeface="Arial"/>
                <a:cs typeface="Arial"/>
              </a:rPr>
              <a:t> the </a:t>
            </a:r>
            <a:r>
              <a:rPr sz="1100" b="1" spc="-55" dirty="0">
                <a:solidFill>
                  <a:srgbClr val="000101"/>
                </a:solidFill>
                <a:latin typeface="Arial"/>
                <a:cs typeface="Arial"/>
              </a:rPr>
              <a:t>most</a:t>
            </a:r>
            <a:r>
              <a:rPr sz="1100" b="1" spc="-45" dirty="0">
                <a:solidFill>
                  <a:srgbClr val="000101"/>
                </a:solidFill>
                <a:latin typeface="Arial"/>
                <a:cs typeface="Arial"/>
              </a:rPr>
              <a:t> </a:t>
            </a:r>
            <a:r>
              <a:rPr sz="1100" b="1" spc="-55" dirty="0">
                <a:solidFill>
                  <a:srgbClr val="000101"/>
                </a:solidFill>
                <a:latin typeface="Arial"/>
                <a:cs typeface="Arial"/>
              </a:rPr>
              <a:t>significant</a:t>
            </a:r>
            <a:r>
              <a:rPr sz="1100" b="1" spc="-50" dirty="0">
                <a:solidFill>
                  <a:srgbClr val="000101"/>
                </a:solidFill>
                <a:latin typeface="Arial"/>
                <a:cs typeface="Arial"/>
              </a:rPr>
              <a:t> </a:t>
            </a:r>
            <a:r>
              <a:rPr sz="1100" b="1" spc="-25" dirty="0">
                <a:solidFill>
                  <a:srgbClr val="000101"/>
                </a:solidFill>
                <a:latin typeface="Arial"/>
                <a:cs typeface="Arial"/>
              </a:rPr>
              <a:t>S&amp;P</a:t>
            </a:r>
            <a:r>
              <a:rPr sz="1100" b="1" spc="-105" dirty="0">
                <a:solidFill>
                  <a:srgbClr val="000101"/>
                </a:solidFill>
                <a:latin typeface="Arial"/>
                <a:cs typeface="Arial"/>
              </a:rPr>
              <a:t> </a:t>
            </a:r>
            <a:r>
              <a:rPr sz="1100" b="1" dirty="0">
                <a:solidFill>
                  <a:srgbClr val="000101"/>
                </a:solidFill>
                <a:latin typeface="Arial"/>
                <a:cs typeface="Arial"/>
              </a:rPr>
              <a:t>500</a:t>
            </a:r>
            <a:r>
              <a:rPr sz="1100" b="1" spc="-45" dirty="0">
                <a:solidFill>
                  <a:srgbClr val="000101"/>
                </a:solidFill>
                <a:latin typeface="Arial"/>
                <a:cs typeface="Arial"/>
              </a:rPr>
              <a:t> </a:t>
            </a:r>
            <a:r>
              <a:rPr sz="1100" b="1" spc="-60" dirty="0">
                <a:solidFill>
                  <a:srgbClr val="000101"/>
                </a:solidFill>
                <a:latin typeface="Arial"/>
                <a:cs typeface="Arial"/>
              </a:rPr>
              <a:t>returns</a:t>
            </a:r>
            <a:r>
              <a:rPr sz="1100" b="1" spc="-45" dirty="0">
                <a:solidFill>
                  <a:srgbClr val="000101"/>
                </a:solidFill>
                <a:latin typeface="Arial"/>
                <a:cs typeface="Arial"/>
              </a:rPr>
              <a:t> </a:t>
            </a:r>
            <a:r>
              <a:rPr sz="1100" b="1" spc="-65" dirty="0">
                <a:solidFill>
                  <a:srgbClr val="000101"/>
                </a:solidFill>
                <a:latin typeface="Arial"/>
                <a:cs typeface="Arial"/>
              </a:rPr>
              <a:t>in</a:t>
            </a:r>
            <a:r>
              <a:rPr sz="1100" b="1" spc="-45" dirty="0">
                <a:solidFill>
                  <a:srgbClr val="000101"/>
                </a:solidFill>
                <a:latin typeface="Arial"/>
                <a:cs typeface="Arial"/>
              </a:rPr>
              <a:t> </a:t>
            </a:r>
            <a:r>
              <a:rPr sz="1100" b="1" spc="-60" dirty="0">
                <a:solidFill>
                  <a:srgbClr val="000101"/>
                </a:solidFill>
                <a:latin typeface="Arial"/>
                <a:cs typeface="Arial"/>
              </a:rPr>
              <a:t>this</a:t>
            </a:r>
            <a:r>
              <a:rPr sz="1100" b="1" spc="-45" dirty="0">
                <a:solidFill>
                  <a:srgbClr val="000101"/>
                </a:solidFill>
                <a:latin typeface="Arial"/>
                <a:cs typeface="Arial"/>
              </a:rPr>
              <a:t> </a:t>
            </a:r>
            <a:r>
              <a:rPr sz="1100" b="1" spc="-50" dirty="0">
                <a:solidFill>
                  <a:srgbClr val="000101"/>
                </a:solidFill>
                <a:latin typeface="Arial"/>
                <a:cs typeface="Arial"/>
              </a:rPr>
              <a:t>post-</a:t>
            </a:r>
            <a:r>
              <a:rPr sz="1100" b="1" spc="-10" dirty="0">
                <a:solidFill>
                  <a:srgbClr val="000101"/>
                </a:solidFill>
                <a:latin typeface="Arial"/>
                <a:cs typeface="Arial"/>
              </a:rPr>
              <a:t>election</a:t>
            </a:r>
            <a:r>
              <a:rPr sz="1100" b="1" spc="500" dirty="0">
                <a:solidFill>
                  <a:srgbClr val="000101"/>
                </a:solidFill>
                <a:latin typeface="Arial"/>
                <a:cs typeface="Arial"/>
              </a:rPr>
              <a:t> </a:t>
            </a:r>
            <a:r>
              <a:rPr sz="1100" b="1" spc="-50" dirty="0">
                <a:solidFill>
                  <a:srgbClr val="000101"/>
                </a:solidFill>
                <a:latin typeface="Arial"/>
                <a:cs typeface="Arial"/>
              </a:rPr>
              <a:t>period.</a:t>
            </a:r>
            <a:r>
              <a:rPr sz="1100" b="1" spc="-45" dirty="0">
                <a:solidFill>
                  <a:srgbClr val="000101"/>
                </a:solidFill>
                <a:latin typeface="Arial"/>
                <a:cs typeface="Arial"/>
              </a:rPr>
              <a:t> </a:t>
            </a:r>
            <a:r>
              <a:rPr sz="1100" b="1" spc="-60" dirty="0">
                <a:solidFill>
                  <a:srgbClr val="000101"/>
                </a:solidFill>
                <a:latin typeface="Arial"/>
                <a:cs typeface="Arial"/>
              </a:rPr>
              <a:t>However,</a:t>
            </a:r>
            <a:r>
              <a:rPr sz="1100" b="1" spc="-40" dirty="0">
                <a:solidFill>
                  <a:srgbClr val="000101"/>
                </a:solidFill>
                <a:latin typeface="Arial"/>
                <a:cs typeface="Arial"/>
              </a:rPr>
              <a:t> </a:t>
            </a:r>
            <a:r>
              <a:rPr sz="1100" b="1" spc="-60" dirty="0">
                <a:solidFill>
                  <a:srgbClr val="000101"/>
                </a:solidFill>
                <a:latin typeface="Arial"/>
                <a:cs typeface="Arial"/>
              </a:rPr>
              <a:t>lower</a:t>
            </a:r>
            <a:r>
              <a:rPr sz="1100" b="1" spc="-65" dirty="0">
                <a:solidFill>
                  <a:srgbClr val="000101"/>
                </a:solidFill>
                <a:latin typeface="Arial"/>
                <a:cs typeface="Arial"/>
              </a:rPr>
              <a:t> </a:t>
            </a:r>
            <a:r>
              <a:rPr sz="1100" b="1" spc="-60" dirty="0">
                <a:solidFill>
                  <a:srgbClr val="000101"/>
                </a:solidFill>
                <a:latin typeface="Arial"/>
                <a:cs typeface="Arial"/>
              </a:rPr>
              <a:t>returns</a:t>
            </a:r>
            <a:r>
              <a:rPr sz="1100" b="1" spc="-40" dirty="0">
                <a:solidFill>
                  <a:srgbClr val="000101"/>
                </a:solidFill>
                <a:latin typeface="Arial"/>
                <a:cs typeface="Arial"/>
              </a:rPr>
              <a:t> </a:t>
            </a:r>
            <a:r>
              <a:rPr sz="1100" b="1" spc="-45" dirty="0">
                <a:solidFill>
                  <a:srgbClr val="000101"/>
                </a:solidFill>
                <a:latin typeface="Arial"/>
                <a:cs typeface="Arial"/>
              </a:rPr>
              <a:t>have</a:t>
            </a:r>
            <a:r>
              <a:rPr sz="1100" b="1" spc="-40" dirty="0">
                <a:solidFill>
                  <a:srgbClr val="000101"/>
                </a:solidFill>
                <a:latin typeface="Arial"/>
                <a:cs typeface="Arial"/>
              </a:rPr>
              <a:t> </a:t>
            </a:r>
            <a:r>
              <a:rPr sz="1100" b="1" spc="-45" dirty="0">
                <a:solidFill>
                  <a:srgbClr val="000101"/>
                </a:solidFill>
                <a:latin typeface="Arial"/>
                <a:cs typeface="Arial"/>
              </a:rPr>
              <a:t>tended</a:t>
            </a:r>
            <a:r>
              <a:rPr sz="1100" b="1" spc="-40" dirty="0">
                <a:solidFill>
                  <a:srgbClr val="000101"/>
                </a:solidFill>
                <a:latin typeface="Arial"/>
                <a:cs typeface="Arial"/>
              </a:rPr>
              <a:t> </a:t>
            </a:r>
            <a:r>
              <a:rPr sz="1100" b="1" spc="-55" dirty="0">
                <a:solidFill>
                  <a:srgbClr val="000101"/>
                </a:solidFill>
                <a:latin typeface="Arial"/>
                <a:cs typeface="Arial"/>
              </a:rPr>
              <a:t>to</a:t>
            </a:r>
            <a:r>
              <a:rPr sz="1100" b="1" spc="-45" dirty="0">
                <a:solidFill>
                  <a:srgbClr val="000101"/>
                </a:solidFill>
                <a:latin typeface="Arial"/>
                <a:cs typeface="Arial"/>
              </a:rPr>
              <a:t> </a:t>
            </a:r>
            <a:r>
              <a:rPr sz="1100" b="1" spc="-60" dirty="0">
                <a:solidFill>
                  <a:srgbClr val="000101"/>
                </a:solidFill>
                <a:latin typeface="Arial"/>
                <a:cs typeface="Arial"/>
              </a:rPr>
              <a:t>occur </a:t>
            </a:r>
            <a:r>
              <a:rPr sz="1100" b="1" spc="-55" dirty="0">
                <a:solidFill>
                  <a:srgbClr val="000101"/>
                </a:solidFill>
                <a:latin typeface="Arial"/>
                <a:cs typeface="Arial"/>
              </a:rPr>
              <a:t>when</a:t>
            </a:r>
            <a:r>
              <a:rPr sz="1100" b="1" spc="-45" dirty="0">
                <a:solidFill>
                  <a:srgbClr val="000101"/>
                </a:solidFill>
                <a:latin typeface="Arial"/>
                <a:cs typeface="Arial"/>
              </a:rPr>
              <a:t> the</a:t>
            </a:r>
            <a:r>
              <a:rPr sz="1100" b="1" spc="-40" dirty="0">
                <a:solidFill>
                  <a:srgbClr val="000101"/>
                </a:solidFill>
                <a:latin typeface="Arial"/>
                <a:cs typeface="Arial"/>
              </a:rPr>
              <a:t> </a:t>
            </a:r>
            <a:r>
              <a:rPr sz="1100" b="1" spc="-25" dirty="0">
                <a:solidFill>
                  <a:srgbClr val="000101"/>
                </a:solidFill>
                <a:latin typeface="Arial"/>
                <a:cs typeface="Arial"/>
              </a:rPr>
              <a:t>winning </a:t>
            </a:r>
            <a:r>
              <a:rPr sz="1100" b="1" spc="-40" dirty="0">
                <a:solidFill>
                  <a:srgbClr val="000101"/>
                </a:solidFill>
                <a:latin typeface="Arial"/>
                <a:cs typeface="Arial"/>
              </a:rPr>
              <a:t>candidate</a:t>
            </a:r>
            <a:r>
              <a:rPr sz="1100" b="1" spc="-55" dirty="0">
                <a:solidFill>
                  <a:srgbClr val="000101"/>
                </a:solidFill>
                <a:latin typeface="Arial"/>
                <a:cs typeface="Arial"/>
              </a:rPr>
              <a:t> was</a:t>
            </a:r>
            <a:r>
              <a:rPr sz="1100" b="1" spc="-50" dirty="0">
                <a:solidFill>
                  <a:srgbClr val="000101"/>
                </a:solidFill>
                <a:latin typeface="Arial"/>
                <a:cs typeface="Arial"/>
              </a:rPr>
              <a:t> neither</a:t>
            </a:r>
            <a:r>
              <a:rPr sz="1100" b="1" spc="-70" dirty="0">
                <a:solidFill>
                  <a:srgbClr val="000101"/>
                </a:solidFill>
                <a:latin typeface="Arial"/>
                <a:cs typeface="Arial"/>
              </a:rPr>
              <a:t> </a:t>
            </a:r>
            <a:r>
              <a:rPr sz="1100" b="1" spc="-45" dirty="0">
                <a:solidFill>
                  <a:srgbClr val="000101"/>
                </a:solidFill>
                <a:latin typeface="Arial"/>
                <a:cs typeface="Arial"/>
              </a:rPr>
              <a:t>an</a:t>
            </a:r>
            <a:r>
              <a:rPr sz="1100" b="1" spc="-50" dirty="0">
                <a:solidFill>
                  <a:srgbClr val="000101"/>
                </a:solidFill>
                <a:latin typeface="Arial"/>
                <a:cs typeface="Arial"/>
              </a:rPr>
              <a:t> incumbent </a:t>
            </a:r>
            <a:r>
              <a:rPr sz="1100" b="1" spc="-65" dirty="0">
                <a:solidFill>
                  <a:srgbClr val="000101"/>
                </a:solidFill>
                <a:latin typeface="Arial"/>
                <a:cs typeface="Arial"/>
              </a:rPr>
              <a:t>nor</a:t>
            </a:r>
            <a:r>
              <a:rPr sz="1100" b="1" spc="-75" dirty="0">
                <a:solidFill>
                  <a:srgbClr val="000101"/>
                </a:solidFill>
                <a:latin typeface="Arial"/>
                <a:cs typeface="Arial"/>
              </a:rPr>
              <a:t> </a:t>
            </a:r>
            <a:r>
              <a:rPr sz="1100" b="1" spc="-25" dirty="0">
                <a:solidFill>
                  <a:srgbClr val="000101"/>
                </a:solidFill>
                <a:latin typeface="Arial"/>
                <a:cs typeface="Arial"/>
              </a:rPr>
              <a:t>a</a:t>
            </a:r>
            <a:r>
              <a:rPr sz="1100" b="1" spc="-50" dirty="0">
                <a:solidFill>
                  <a:srgbClr val="000101"/>
                </a:solidFill>
                <a:latin typeface="Arial"/>
                <a:cs typeface="Arial"/>
              </a:rPr>
              <a:t> </a:t>
            </a:r>
            <a:r>
              <a:rPr sz="1100" b="1" spc="-55" dirty="0">
                <a:solidFill>
                  <a:srgbClr val="000101"/>
                </a:solidFill>
                <a:latin typeface="Arial"/>
                <a:cs typeface="Arial"/>
              </a:rPr>
              <a:t>challenger,</a:t>
            </a:r>
            <a:r>
              <a:rPr sz="1100" b="1" spc="-50" dirty="0">
                <a:solidFill>
                  <a:srgbClr val="000101"/>
                </a:solidFill>
                <a:latin typeface="Arial"/>
                <a:cs typeface="Arial"/>
              </a:rPr>
              <a:t> </a:t>
            </a:r>
            <a:r>
              <a:rPr sz="1100" b="1" spc="-60" dirty="0">
                <a:solidFill>
                  <a:srgbClr val="000101"/>
                </a:solidFill>
                <a:latin typeface="Arial"/>
                <a:cs typeface="Arial"/>
              </a:rPr>
              <a:t>such</a:t>
            </a:r>
            <a:r>
              <a:rPr sz="1100" b="1" spc="-50" dirty="0">
                <a:solidFill>
                  <a:srgbClr val="000101"/>
                </a:solidFill>
                <a:latin typeface="Arial"/>
                <a:cs typeface="Arial"/>
              </a:rPr>
              <a:t> </a:t>
            </a:r>
            <a:r>
              <a:rPr sz="1100" b="1" spc="-45" dirty="0">
                <a:solidFill>
                  <a:srgbClr val="000101"/>
                </a:solidFill>
                <a:latin typeface="Arial"/>
                <a:cs typeface="Arial"/>
              </a:rPr>
              <a:t>as</a:t>
            </a:r>
            <a:r>
              <a:rPr sz="1100" b="1" spc="-50" dirty="0">
                <a:solidFill>
                  <a:srgbClr val="000101"/>
                </a:solidFill>
                <a:latin typeface="Arial"/>
                <a:cs typeface="Arial"/>
              </a:rPr>
              <a:t> </a:t>
            </a:r>
            <a:r>
              <a:rPr sz="1100" b="1" spc="-25" dirty="0">
                <a:solidFill>
                  <a:srgbClr val="000101"/>
                </a:solidFill>
                <a:latin typeface="Arial"/>
                <a:cs typeface="Arial"/>
              </a:rPr>
              <a:t>in </a:t>
            </a:r>
            <a:r>
              <a:rPr sz="1100" b="1" spc="-50" dirty="0">
                <a:solidFill>
                  <a:srgbClr val="000101"/>
                </a:solidFill>
                <a:latin typeface="Arial"/>
                <a:cs typeface="Arial"/>
              </a:rPr>
              <a:t>election</a:t>
            </a:r>
            <a:r>
              <a:rPr sz="1100" b="1" spc="-35" dirty="0">
                <a:solidFill>
                  <a:srgbClr val="000101"/>
                </a:solidFill>
                <a:latin typeface="Arial"/>
                <a:cs typeface="Arial"/>
              </a:rPr>
              <a:t> </a:t>
            </a:r>
            <a:r>
              <a:rPr sz="1100" b="1" spc="-55" dirty="0">
                <a:solidFill>
                  <a:srgbClr val="000101"/>
                </a:solidFill>
                <a:latin typeface="Arial"/>
                <a:cs typeface="Arial"/>
              </a:rPr>
              <a:t>cycles</a:t>
            </a:r>
            <a:r>
              <a:rPr sz="1100" b="1" spc="-35" dirty="0">
                <a:solidFill>
                  <a:srgbClr val="000101"/>
                </a:solidFill>
                <a:latin typeface="Arial"/>
                <a:cs typeface="Arial"/>
              </a:rPr>
              <a:t> </a:t>
            </a:r>
            <a:r>
              <a:rPr sz="1100" b="1" spc="-45" dirty="0">
                <a:solidFill>
                  <a:srgbClr val="000101"/>
                </a:solidFill>
                <a:latin typeface="Arial"/>
                <a:cs typeface="Arial"/>
              </a:rPr>
              <a:t>that</a:t>
            </a:r>
            <a:r>
              <a:rPr sz="1100" b="1" spc="-35" dirty="0">
                <a:solidFill>
                  <a:srgbClr val="000101"/>
                </a:solidFill>
                <a:latin typeface="Arial"/>
                <a:cs typeface="Arial"/>
              </a:rPr>
              <a:t> </a:t>
            </a:r>
            <a:r>
              <a:rPr sz="1100" b="1" spc="-50" dirty="0">
                <a:solidFill>
                  <a:srgbClr val="000101"/>
                </a:solidFill>
                <a:latin typeface="Arial"/>
                <a:cs typeface="Arial"/>
              </a:rPr>
              <a:t>replace</a:t>
            </a:r>
            <a:r>
              <a:rPr sz="1100" b="1" spc="-35" dirty="0">
                <a:solidFill>
                  <a:srgbClr val="000101"/>
                </a:solidFill>
                <a:latin typeface="Arial"/>
                <a:cs typeface="Arial"/>
              </a:rPr>
              <a:t> </a:t>
            </a:r>
            <a:r>
              <a:rPr sz="1100" b="1" spc="-25" dirty="0">
                <a:solidFill>
                  <a:srgbClr val="000101"/>
                </a:solidFill>
                <a:latin typeface="Arial"/>
                <a:cs typeface="Arial"/>
              </a:rPr>
              <a:t>a</a:t>
            </a:r>
            <a:r>
              <a:rPr sz="1100" b="1" spc="-35" dirty="0">
                <a:solidFill>
                  <a:srgbClr val="000101"/>
                </a:solidFill>
                <a:latin typeface="Arial"/>
                <a:cs typeface="Arial"/>
              </a:rPr>
              <a:t> </a:t>
            </a:r>
            <a:r>
              <a:rPr sz="1100" b="1" spc="-40" dirty="0">
                <a:solidFill>
                  <a:srgbClr val="000101"/>
                </a:solidFill>
                <a:latin typeface="Arial"/>
                <a:cs typeface="Arial"/>
              </a:rPr>
              <a:t>termed-out</a:t>
            </a:r>
            <a:r>
              <a:rPr sz="1100" b="1" spc="-35" dirty="0">
                <a:solidFill>
                  <a:srgbClr val="000101"/>
                </a:solidFill>
                <a:latin typeface="Arial"/>
                <a:cs typeface="Arial"/>
              </a:rPr>
              <a:t> </a:t>
            </a:r>
            <a:r>
              <a:rPr sz="1100" b="1" spc="-10" dirty="0">
                <a:solidFill>
                  <a:srgbClr val="000101"/>
                </a:solidFill>
                <a:latin typeface="Arial"/>
                <a:cs typeface="Arial"/>
              </a:rPr>
              <a:t>president.</a:t>
            </a:r>
            <a:endParaRPr sz="1100" dirty="0">
              <a:latin typeface="Arial"/>
              <a:cs typeface="Arial"/>
            </a:endParaRPr>
          </a:p>
        </p:txBody>
      </p:sp>
      <p:grpSp>
        <p:nvGrpSpPr>
          <p:cNvPr id="12" name="object 12"/>
          <p:cNvGrpSpPr/>
          <p:nvPr/>
        </p:nvGrpSpPr>
        <p:grpSpPr>
          <a:xfrm>
            <a:off x="415798" y="2783297"/>
            <a:ext cx="8652002" cy="4508027"/>
            <a:chOff x="415798" y="3414014"/>
            <a:chExt cx="4650105" cy="3877310"/>
          </a:xfrm>
        </p:grpSpPr>
        <p:sp>
          <p:nvSpPr>
            <p:cNvPr id="13" name="object 13"/>
            <p:cNvSpPr/>
            <p:nvPr/>
          </p:nvSpPr>
          <p:spPr>
            <a:xfrm>
              <a:off x="415798" y="3414014"/>
              <a:ext cx="4650105" cy="3877310"/>
            </a:xfrm>
            <a:custGeom>
              <a:avLst/>
              <a:gdLst/>
              <a:ahLst/>
              <a:cxnLst/>
              <a:rect l="l" t="t" r="r" b="b"/>
              <a:pathLst>
                <a:path w="4650105" h="3877309">
                  <a:moveTo>
                    <a:pt x="4649724" y="0"/>
                  </a:moveTo>
                  <a:lnTo>
                    <a:pt x="0" y="0"/>
                  </a:lnTo>
                  <a:lnTo>
                    <a:pt x="0" y="3877055"/>
                  </a:lnTo>
                  <a:lnTo>
                    <a:pt x="4649724" y="3877055"/>
                  </a:lnTo>
                  <a:lnTo>
                    <a:pt x="4649724" y="0"/>
                  </a:lnTo>
                  <a:close/>
                </a:path>
              </a:pathLst>
            </a:custGeom>
            <a:solidFill>
              <a:srgbClr val="000000">
                <a:alpha val="9999"/>
              </a:srgbClr>
            </a:solidFill>
          </p:spPr>
          <p:txBody>
            <a:bodyPr wrap="square" lIns="0" tIns="0" rIns="0" bIns="0" rtlCol="0"/>
            <a:lstStyle/>
            <a:p>
              <a:endParaRPr/>
            </a:p>
          </p:txBody>
        </p:sp>
        <p:sp>
          <p:nvSpPr>
            <p:cNvPr id="14" name="object 14"/>
            <p:cNvSpPr/>
            <p:nvPr/>
          </p:nvSpPr>
          <p:spPr>
            <a:xfrm>
              <a:off x="457200" y="3456432"/>
              <a:ext cx="4389120" cy="3615054"/>
            </a:xfrm>
            <a:custGeom>
              <a:avLst/>
              <a:gdLst/>
              <a:ahLst/>
              <a:cxnLst/>
              <a:rect l="l" t="t" r="r" b="b"/>
              <a:pathLst>
                <a:path w="4389120" h="3615054">
                  <a:moveTo>
                    <a:pt x="4389120" y="0"/>
                  </a:moveTo>
                  <a:lnTo>
                    <a:pt x="0" y="0"/>
                  </a:lnTo>
                  <a:lnTo>
                    <a:pt x="0" y="3614928"/>
                  </a:lnTo>
                  <a:lnTo>
                    <a:pt x="4389120" y="3614928"/>
                  </a:lnTo>
                  <a:lnTo>
                    <a:pt x="4389120" y="0"/>
                  </a:lnTo>
                  <a:close/>
                </a:path>
              </a:pathLst>
            </a:custGeom>
            <a:solidFill>
              <a:srgbClr val="FFFFFF"/>
            </a:solidFill>
          </p:spPr>
          <p:txBody>
            <a:bodyPr wrap="square" lIns="0" tIns="0" rIns="0" bIns="0" rtlCol="0"/>
            <a:lstStyle/>
            <a:p>
              <a:endParaRPr/>
            </a:p>
          </p:txBody>
        </p:sp>
      </p:grpSp>
      <p:graphicFrame>
        <p:nvGraphicFramePr>
          <p:cNvPr id="17" name="object 17"/>
          <p:cNvGraphicFramePr>
            <a:graphicFrameLocks noGrp="1"/>
          </p:cNvGraphicFramePr>
          <p:nvPr>
            <p:extLst>
              <p:ext uri="{D42A27DB-BD31-4B8C-83A1-F6EECF244321}">
                <p14:modId xmlns:p14="http://schemas.microsoft.com/office/powerpoint/2010/main" val="3484882653"/>
              </p:ext>
            </p:extLst>
          </p:nvPr>
        </p:nvGraphicFramePr>
        <p:xfrm>
          <a:off x="1527212" y="3779960"/>
          <a:ext cx="5834548" cy="3027045"/>
        </p:xfrm>
        <a:graphic>
          <a:graphicData uri="http://schemas.openxmlformats.org/drawingml/2006/table">
            <a:tbl>
              <a:tblPr firstRow="1" bandRow="1">
                <a:tableStyleId>{2D5ABB26-0587-4C30-8999-92F81FD0307C}</a:tableStyleId>
              </a:tblPr>
              <a:tblGrid>
                <a:gridCol w="983068">
                  <a:extLst>
                    <a:ext uri="{9D8B030D-6E8A-4147-A177-3AD203B41FA5}">
                      <a16:colId xmlns:a16="http://schemas.microsoft.com/office/drawing/2014/main" val="20000"/>
                    </a:ext>
                  </a:extLst>
                </a:gridCol>
                <a:gridCol w="1617160">
                  <a:extLst>
                    <a:ext uri="{9D8B030D-6E8A-4147-A177-3AD203B41FA5}">
                      <a16:colId xmlns:a16="http://schemas.microsoft.com/office/drawing/2014/main" val="20001"/>
                    </a:ext>
                  </a:extLst>
                </a:gridCol>
                <a:gridCol w="1617160">
                  <a:extLst>
                    <a:ext uri="{9D8B030D-6E8A-4147-A177-3AD203B41FA5}">
                      <a16:colId xmlns:a16="http://schemas.microsoft.com/office/drawing/2014/main" val="20002"/>
                    </a:ext>
                  </a:extLst>
                </a:gridCol>
                <a:gridCol w="1617160">
                  <a:extLst>
                    <a:ext uri="{9D8B030D-6E8A-4147-A177-3AD203B41FA5}">
                      <a16:colId xmlns:a16="http://schemas.microsoft.com/office/drawing/2014/main" val="20003"/>
                    </a:ext>
                  </a:extLst>
                </a:gridCol>
              </a:tblGrid>
              <a:tr h="530241">
                <a:tc>
                  <a:txBody>
                    <a:bodyPr/>
                    <a:lstStyle/>
                    <a:p>
                      <a:pPr>
                        <a:lnSpc>
                          <a:spcPct val="100000"/>
                        </a:lnSpc>
                      </a:pPr>
                      <a:endParaRPr sz="1100">
                        <a:latin typeface="Times New Roman"/>
                        <a:cs typeface="Times New Roman"/>
                      </a:endParaRPr>
                    </a:p>
                  </a:txBody>
                  <a:tcPr marL="0" marR="0" marT="0" marB="0">
                    <a:solidFill>
                      <a:srgbClr val="FFFFFF"/>
                    </a:solidFill>
                  </a:tcPr>
                </a:tc>
                <a:tc>
                  <a:txBody>
                    <a:bodyPr/>
                    <a:lstStyle/>
                    <a:p>
                      <a:pPr marL="276860">
                        <a:lnSpc>
                          <a:spcPct val="100000"/>
                        </a:lnSpc>
                        <a:spcBef>
                          <a:spcPts val="1140"/>
                        </a:spcBef>
                      </a:pPr>
                      <a:r>
                        <a:rPr lang="en-US" sz="1100" b="1" spc="-10" dirty="0">
                          <a:solidFill>
                            <a:srgbClr val="FFFFFF"/>
                          </a:solidFill>
                          <a:latin typeface="Arial"/>
                          <a:cs typeface="Arial"/>
                        </a:rPr>
                        <a:t>  </a:t>
                      </a:r>
                      <a:r>
                        <a:rPr sz="1100" b="1" spc="-10" dirty="0">
                          <a:solidFill>
                            <a:srgbClr val="FFFFFF"/>
                          </a:solidFill>
                          <a:latin typeface="Arial"/>
                          <a:cs typeface="Arial"/>
                        </a:rPr>
                        <a:t>Republica</a:t>
                      </a:r>
                      <a:r>
                        <a:rPr lang="en-US" sz="1100" b="1" spc="-10" dirty="0">
                          <a:solidFill>
                            <a:srgbClr val="FFFFFF"/>
                          </a:solidFill>
                          <a:latin typeface="Arial"/>
                          <a:cs typeface="Arial"/>
                        </a:rPr>
                        <a:t>n</a:t>
                      </a:r>
                      <a:endParaRPr sz="1100" dirty="0">
                        <a:latin typeface="Arial"/>
                        <a:cs typeface="Arial"/>
                      </a:endParaRPr>
                    </a:p>
                  </a:txBody>
                  <a:tcPr marL="0" marR="0" marT="144780" marB="0">
                    <a:solidFill>
                      <a:srgbClr val="CD3D43"/>
                    </a:solidFill>
                  </a:tcPr>
                </a:tc>
                <a:tc>
                  <a:txBody>
                    <a:bodyPr/>
                    <a:lstStyle/>
                    <a:p>
                      <a:pPr marL="86995" algn="ctr">
                        <a:lnSpc>
                          <a:spcPct val="100000"/>
                        </a:lnSpc>
                        <a:spcBef>
                          <a:spcPts val="1140"/>
                        </a:spcBef>
                      </a:pPr>
                      <a:r>
                        <a:rPr sz="1100" b="1" spc="-10" dirty="0">
                          <a:solidFill>
                            <a:srgbClr val="FFFFFF"/>
                          </a:solidFill>
                          <a:latin typeface="Arial"/>
                          <a:cs typeface="Arial"/>
                        </a:rPr>
                        <a:t>Democrat</a:t>
                      </a:r>
                      <a:endParaRPr sz="1100" dirty="0">
                        <a:latin typeface="Arial"/>
                        <a:cs typeface="Arial"/>
                      </a:endParaRPr>
                    </a:p>
                  </a:txBody>
                  <a:tcPr marL="0" marR="0" marT="144780" marB="0">
                    <a:solidFill>
                      <a:srgbClr val="4A7BBE"/>
                    </a:solidFill>
                  </a:tcPr>
                </a:tc>
                <a:tc>
                  <a:txBody>
                    <a:bodyPr/>
                    <a:lstStyle/>
                    <a:p>
                      <a:pPr algn="ctr">
                        <a:lnSpc>
                          <a:spcPct val="100000"/>
                        </a:lnSpc>
                        <a:spcBef>
                          <a:spcPts val="1140"/>
                        </a:spcBef>
                      </a:pPr>
                      <a:r>
                        <a:rPr sz="1100" b="1" spc="-45" dirty="0">
                          <a:solidFill>
                            <a:srgbClr val="FFFFFF"/>
                          </a:solidFill>
                          <a:latin typeface="Arial"/>
                          <a:cs typeface="Arial"/>
                        </a:rPr>
                        <a:t>Either</a:t>
                      </a:r>
                      <a:r>
                        <a:rPr sz="1100" b="1" spc="-50" dirty="0">
                          <a:solidFill>
                            <a:srgbClr val="FFFFFF"/>
                          </a:solidFill>
                          <a:latin typeface="Arial"/>
                          <a:cs typeface="Arial"/>
                        </a:rPr>
                        <a:t> </a:t>
                      </a:r>
                      <a:r>
                        <a:rPr sz="1100" b="1" spc="-20" dirty="0">
                          <a:solidFill>
                            <a:srgbClr val="FFFFFF"/>
                          </a:solidFill>
                          <a:latin typeface="Arial"/>
                          <a:cs typeface="Arial"/>
                        </a:rPr>
                        <a:t>Party</a:t>
                      </a:r>
                      <a:endParaRPr sz="1100">
                        <a:latin typeface="Arial"/>
                        <a:cs typeface="Arial"/>
                      </a:endParaRPr>
                    </a:p>
                  </a:txBody>
                  <a:tcPr marL="0" marR="0" marT="144780" marB="0">
                    <a:solidFill>
                      <a:srgbClr val="525454"/>
                    </a:solidFill>
                  </a:tcPr>
                </a:tc>
                <a:extLst>
                  <a:ext uri="{0D108BD9-81ED-4DB2-BD59-A6C34878D82A}">
                    <a16:rowId xmlns:a16="http://schemas.microsoft.com/office/drawing/2014/main" val="10000"/>
                  </a:ext>
                </a:extLst>
              </a:tr>
              <a:tr h="832268">
                <a:tc>
                  <a:txBody>
                    <a:bodyPr/>
                    <a:lstStyle/>
                    <a:p>
                      <a:pPr>
                        <a:lnSpc>
                          <a:spcPct val="100000"/>
                        </a:lnSpc>
                        <a:spcBef>
                          <a:spcPts val="1050"/>
                        </a:spcBef>
                      </a:pPr>
                      <a:endParaRPr sz="1000">
                        <a:latin typeface="Times New Roman"/>
                        <a:cs typeface="Times New Roman"/>
                      </a:endParaRPr>
                    </a:p>
                    <a:p>
                      <a:pPr marR="42545" algn="r">
                        <a:lnSpc>
                          <a:spcPct val="100000"/>
                        </a:lnSpc>
                      </a:pPr>
                      <a:r>
                        <a:rPr sz="1000" b="1" spc="-10" dirty="0">
                          <a:latin typeface="Arial"/>
                          <a:cs typeface="Arial"/>
                        </a:rPr>
                        <a:t>Incumbent</a:t>
                      </a:r>
                      <a:endParaRPr sz="1000">
                        <a:latin typeface="Arial"/>
                        <a:cs typeface="Arial"/>
                      </a:endParaRPr>
                    </a:p>
                  </a:txBody>
                  <a:tcPr marL="0" marR="0" marT="133350" marB="0">
                    <a:solidFill>
                      <a:srgbClr val="FFFFFF"/>
                    </a:solidFill>
                  </a:tcPr>
                </a:tc>
                <a:tc>
                  <a:txBody>
                    <a:bodyPr/>
                    <a:lstStyle/>
                    <a:p>
                      <a:pPr>
                        <a:lnSpc>
                          <a:spcPct val="100000"/>
                        </a:lnSpc>
                        <a:spcBef>
                          <a:spcPts val="880"/>
                        </a:spcBef>
                      </a:pPr>
                      <a:endParaRPr sz="1100">
                        <a:latin typeface="Times New Roman"/>
                        <a:cs typeface="Times New Roman"/>
                      </a:endParaRPr>
                    </a:p>
                    <a:p>
                      <a:pPr marL="311785">
                        <a:lnSpc>
                          <a:spcPct val="100000"/>
                        </a:lnSpc>
                      </a:pPr>
                      <a:r>
                        <a:rPr sz="1100" b="1" spc="40" dirty="0">
                          <a:solidFill>
                            <a:srgbClr val="000101"/>
                          </a:solidFill>
                          <a:latin typeface="Arial"/>
                          <a:cs typeface="Arial"/>
                        </a:rPr>
                        <a:t>+1.07%</a:t>
                      </a:r>
                      <a:endParaRPr sz="1100">
                        <a:latin typeface="Arial"/>
                        <a:cs typeface="Arial"/>
                      </a:endParaRPr>
                    </a:p>
                  </a:txBody>
                  <a:tcPr marL="0" marR="0" marT="111760" marB="0">
                    <a:solidFill>
                      <a:srgbClr val="E9F5E7"/>
                    </a:solidFill>
                  </a:tcPr>
                </a:tc>
                <a:tc>
                  <a:txBody>
                    <a:bodyPr/>
                    <a:lstStyle/>
                    <a:p>
                      <a:pPr>
                        <a:lnSpc>
                          <a:spcPct val="100000"/>
                        </a:lnSpc>
                        <a:spcBef>
                          <a:spcPts val="880"/>
                        </a:spcBef>
                      </a:pPr>
                      <a:endParaRPr sz="1100">
                        <a:latin typeface="Times New Roman"/>
                        <a:cs typeface="Times New Roman"/>
                      </a:endParaRPr>
                    </a:p>
                    <a:p>
                      <a:pPr algn="ctr">
                        <a:lnSpc>
                          <a:spcPct val="100000"/>
                        </a:lnSpc>
                      </a:pPr>
                      <a:r>
                        <a:rPr sz="1100" b="1" spc="40" dirty="0">
                          <a:solidFill>
                            <a:srgbClr val="090E0A"/>
                          </a:solidFill>
                          <a:latin typeface="Arial"/>
                          <a:cs typeface="Arial"/>
                        </a:rPr>
                        <a:t>+4.82%</a:t>
                      </a:r>
                      <a:endParaRPr sz="1100">
                        <a:latin typeface="Arial"/>
                        <a:cs typeface="Arial"/>
                      </a:endParaRPr>
                    </a:p>
                  </a:txBody>
                  <a:tcPr marL="0" marR="0" marT="111760" marB="0">
                    <a:solidFill>
                      <a:srgbClr val="85C878"/>
                    </a:solidFill>
                  </a:tcPr>
                </a:tc>
                <a:tc>
                  <a:txBody>
                    <a:bodyPr/>
                    <a:lstStyle/>
                    <a:p>
                      <a:pPr>
                        <a:lnSpc>
                          <a:spcPct val="100000"/>
                        </a:lnSpc>
                        <a:spcBef>
                          <a:spcPts val="880"/>
                        </a:spcBef>
                      </a:pPr>
                      <a:endParaRPr sz="1100">
                        <a:latin typeface="Times New Roman"/>
                        <a:cs typeface="Times New Roman"/>
                      </a:endParaRPr>
                    </a:p>
                    <a:p>
                      <a:pPr algn="ctr">
                        <a:lnSpc>
                          <a:spcPct val="100000"/>
                        </a:lnSpc>
                      </a:pPr>
                      <a:r>
                        <a:rPr sz="1100" b="1" spc="40" dirty="0">
                          <a:solidFill>
                            <a:srgbClr val="090E0A"/>
                          </a:solidFill>
                          <a:latin typeface="Arial"/>
                          <a:cs typeface="Arial"/>
                        </a:rPr>
                        <a:t>+2.68%</a:t>
                      </a:r>
                      <a:endParaRPr sz="1100">
                        <a:latin typeface="Arial"/>
                        <a:cs typeface="Arial"/>
                      </a:endParaRPr>
                    </a:p>
                  </a:txBody>
                  <a:tcPr marL="0" marR="0" marT="111760" marB="0">
                    <a:solidFill>
                      <a:srgbClr val="B2DCAA"/>
                    </a:solidFill>
                  </a:tcPr>
                </a:tc>
                <a:extLst>
                  <a:ext uri="{0D108BD9-81ED-4DB2-BD59-A6C34878D82A}">
                    <a16:rowId xmlns:a16="http://schemas.microsoft.com/office/drawing/2014/main" val="10001"/>
                  </a:ext>
                </a:extLst>
              </a:tr>
              <a:tr h="832268">
                <a:tc>
                  <a:txBody>
                    <a:bodyPr/>
                    <a:lstStyle/>
                    <a:p>
                      <a:pPr>
                        <a:lnSpc>
                          <a:spcPct val="100000"/>
                        </a:lnSpc>
                        <a:spcBef>
                          <a:spcPts val="1050"/>
                        </a:spcBef>
                      </a:pPr>
                      <a:endParaRPr sz="1000">
                        <a:latin typeface="Times New Roman"/>
                        <a:cs typeface="Times New Roman"/>
                      </a:endParaRPr>
                    </a:p>
                    <a:p>
                      <a:pPr marR="40005" algn="r">
                        <a:lnSpc>
                          <a:spcPct val="100000"/>
                        </a:lnSpc>
                      </a:pPr>
                      <a:r>
                        <a:rPr sz="1000" b="1" spc="-10" dirty="0">
                          <a:latin typeface="Arial"/>
                          <a:cs typeface="Arial"/>
                        </a:rPr>
                        <a:t>Challenger</a:t>
                      </a:r>
                      <a:endParaRPr sz="1000">
                        <a:latin typeface="Arial"/>
                        <a:cs typeface="Arial"/>
                      </a:endParaRPr>
                    </a:p>
                  </a:txBody>
                  <a:tcPr marL="0" marR="0" marT="133350" marB="0">
                    <a:solidFill>
                      <a:srgbClr val="FFFFFF"/>
                    </a:solidFill>
                  </a:tcPr>
                </a:tc>
                <a:tc>
                  <a:txBody>
                    <a:bodyPr/>
                    <a:lstStyle/>
                    <a:p>
                      <a:pPr>
                        <a:lnSpc>
                          <a:spcPct val="100000"/>
                        </a:lnSpc>
                        <a:spcBef>
                          <a:spcPts val="880"/>
                        </a:spcBef>
                      </a:pPr>
                      <a:endParaRPr sz="1100">
                        <a:latin typeface="Times New Roman"/>
                        <a:cs typeface="Times New Roman"/>
                      </a:endParaRPr>
                    </a:p>
                    <a:p>
                      <a:pPr marL="311785">
                        <a:lnSpc>
                          <a:spcPct val="100000"/>
                        </a:lnSpc>
                      </a:pPr>
                      <a:r>
                        <a:rPr sz="1100" b="1" spc="40" dirty="0">
                          <a:solidFill>
                            <a:srgbClr val="000101"/>
                          </a:solidFill>
                          <a:latin typeface="Arial"/>
                          <a:cs typeface="Arial"/>
                        </a:rPr>
                        <a:t>+2.02%</a:t>
                      </a:r>
                      <a:endParaRPr sz="1100">
                        <a:latin typeface="Arial"/>
                        <a:cs typeface="Arial"/>
                      </a:endParaRPr>
                    </a:p>
                  </a:txBody>
                  <a:tcPr marL="0" marR="0" marT="111760" marB="0">
                    <a:solidFill>
                      <a:srgbClr val="BCE1B6"/>
                    </a:solidFill>
                  </a:tcPr>
                </a:tc>
                <a:tc>
                  <a:txBody>
                    <a:bodyPr/>
                    <a:lstStyle/>
                    <a:p>
                      <a:pPr>
                        <a:lnSpc>
                          <a:spcPct val="100000"/>
                        </a:lnSpc>
                        <a:spcBef>
                          <a:spcPts val="880"/>
                        </a:spcBef>
                      </a:pPr>
                      <a:endParaRPr sz="1100">
                        <a:latin typeface="Times New Roman"/>
                        <a:cs typeface="Times New Roman"/>
                      </a:endParaRPr>
                    </a:p>
                    <a:p>
                      <a:pPr algn="ctr">
                        <a:lnSpc>
                          <a:spcPct val="100000"/>
                        </a:lnSpc>
                      </a:pPr>
                      <a:r>
                        <a:rPr sz="1100" b="1" spc="40" dirty="0">
                          <a:solidFill>
                            <a:srgbClr val="000101"/>
                          </a:solidFill>
                          <a:latin typeface="Arial"/>
                          <a:cs typeface="Arial"/>
                        </a:rPr>
                        <a:t>+5.80%</a:t>
                      </a:r>
                      <a:endParaRPr sz="1100">
                        <a:latin typeface="Arial"/>
                        <a:cs typeface="Arial"/>
                      </a:endParaRPr>
                    </a:p>
                  </a:txBody>
                  <a:tcPr marL="0" marR="0" marT="111760" marB="0">
                    <a:solidFill>
                      <a:srgbClr val="49A02D"/>
                    </a:solidFill>
                  </a:tcPr>
                </a:tc>
                <a:tc>
                  <a:txBody>
                    <a:bodyPr/>
                    <a:lstStyle/>
                    <a:p>
                      <a:pPr>
                        <a:lnSpc>
                          <a:spcPct val="100000"/>
                        </a:lnSpc>
                        <a:spcBef>
                          <a:spcPts val="880"/>
                        </a:spcBef>
                      </a:pPr>
                      <a:endParaRPr sz="1100">
                        <a:latin typeface="Times New Roman"/>
                        <a:cs typeface="Times New Roman"/>
                      </a:endParaRPr>
                    </a:p>
                    <a:p>
                      <a:pPr algn="ctr">
                        <a:lnSpc>
                          <a:spcPct val="100000"/>
                        </a:lnSpc>
                      </a:pPr>
                      <a:r>
                        <a:rPr sz="1100" b="1" spc="40" dirty="0">
                          <a:solidFill>
                            <a:srgbClr val="000101"/>
                          </a:solidFill>
                          <a:latin typeface="Arial"/>
                          <a:cs typeface="Arial"/>
                        </a:rPr>
                        <a:t>+4.86%</a:t>
                      </a:r>
                      <a:endParaRPr sz="1100">
                        <a:latin typeface="Arial"/>
                        <a:cs typeface="Arial"/>
                      </a:endParaRPr>
                    </a:p>
                  </a:txBody>
                  <a:tcPr marL="0" marR="0" marT="111760" marB="0">
                    <a:solidFill>
                      <a:srgbClr val="85C878"/>
                    </a:solidFill>
                  </a:tcPr>
                </a:tc>
                <a:extLst>
                  <a:ext uri="{0D108BD9-81ED-4DB2-BD59-A6C34878D82A}">
                    <a16:rowId xmlns:a16="http://schemas.microsoft.com/office/drawing/2014/main" val="10002"/>
                  </a:ext>
                </a:extLst>
              </a:tr>
              <a:tr h="832268">
                <a:tc>
                  <a:txBody>
                    <a:bodyPr/>
                    <a:lstStyle/>
                    <a:p>
                      <a:pPr>
                        <a:lnSpc>
                          <a:spcPct val="100000"/>
                        </a:lnSpc>
                        <a:spcBef>
                          <a:spcPts val="1050"/>
                        </a:spcBef>
                      </a:pPr>
                      <a:endParaRPr sz="1000">
                        <a:latin typeface="Times New Roman"/>
                        <a:cs typeface="Times New Roman"/>
                      </a:endParaRPr>
                    </a:p>
                    <a:p>
                      <a:pPr marR="40005" algn="r">
                        <a:lnSpc>
                          <a:spcPct val="100000"/>
                        </a:lnSpc>
                      </a:pPr>
                      <a:r>
                        <a:rPr sz="1000" b="1" spc="-10" dirty="0">
                          <a:latin typeface="Arial"/>
                          <a:cs typeface="Arial"/>
                        </a:rPr>
                        <a:t>Neither</a:t>
                      </a:r>
                      <a:endParaRPr sz="1000">
                        <a:latin typeface="Arial"/>
                        <a:cs typeface="Arial"/>
                      </a:endParaRPr>
                    </a:p>
                  </a:txBody>
                  <a:tcPr marL="0" marR="0" marT="133350" marB="0">
                    <a:solidFill>
                      <a:srgbClr val="FFFFFF"/>
                    </a:solidFill>
                  </a:tcPr>
                </a:tc>
                <a:tc>
                  <a:txBody>
                    <a:bodyPr/>
                    <a:lstStyle/>
                    <a:p>
                      <a:pPr>
                        <a:lnSpc>
                          <a:spcPct val="100000"/>
                        </a:lnSpc>
                        <a:spcBef>
                          <a:spcPts val="880"/>
                        </a:spcBef>
                      </a:pPr>
                      <a:endParaRPr sz="1100">
                        <a:latin typeface="Times New Roman"/>
                        <a:cs typeface="Times New Roman"/>
                      </a:endParaRPr>
                    </a:p>
                    <a:p>
                      <a:pPr marL="311785">
                        <a:lnSpc>
                          <a:spcPct val="100000"/>
                        </a:lnSpc>
                      </a:pPr>
                      <a:r>
                        <a:rPr sz="1100" b="1" spc="40" dirty="0">
                          <a:solidFill>
                            <a:srgbClr val="000101"/>
                          </a:solidFill>
                          <a:latin typeface="Arial"/>
                          <a:cs typeface="Arial"/>
                        </a:rPr>
                        <a:t>+1.80%</a:t>
                      </a:r>
                      <a:endParaRPr sz="1100">
                        <a:latin typeface="Arial"/>
                        <a:cs typeface="Arial"/>
                      </a:endParaRPr>
                    </a:p>
                  </a:txBody>
                  <a:tcPr marL="0" marR="0" marT="111760" marB="0">
                    <a:solidFill>
                      <a:srgbClr val="DEEFDC"/>
                    </a:solidFill>
                  </a:tcPr>
                </a:tc>
                <a:tc>
                  <a:txBody>
                    <a:bodyPr/>
                    <a:lstStyle/>
                    <a:p>
                      <a:pPr>
                        <a:lnSpc>
                          <a:spcPct val="100000"/>
                        </a:lnSpc>
                        <a:spcBef>
                          <a:spcPts val="880"/>
                        </a:spcBef>
                      </a:pPr>
                      <a:endParaRPr sz="1100">
                        <a:latin typeface="Times New Roman"/>
                        <a:cs typeface="Times New Roman"/>
                      </a:endParaRPr>
                    </a:p>
                    <a:p>
                      <a:pPr algn="ctr">
                        <a:lnSpc>
                          <a:spcPct val="100000"/>
                        </a:lnSpc>
                      </a:pPr>
                      <a:r>
                        <a:rPr sz="1100" b="1" dirty="0">
                          <a:solidFill>
                            <a:srgbClr val="000101"/>
                          </a:solidFill>
                          <a:latin typeface="Arial"/>
                          <a:cs typeface="Arial"/>
                        </a:rPr>
                        <a:t>-</a:t>
                      </a:r>
                      <a:r>
                        <a:rPr sz="1100" b="1" spc="-10" dirty="0">
                          <a:solidFill>
                            <a:srgbClr val="000101"/>
                          </a:solidFill>
                          <a:latin typeface="Arial"/>
                          <a:cs typeface="Arial"/>
                        </a:rPr>
                        <a:t>5.57%</a:t>
                      </a:r>
                      <a:endParaRPr sz="1100">
                        <a:latin typeface="Arial"/>
                        <a:cs typeface="Arial"/>
                      </a:endParaRPr>
                    </a:p>
                  </a:txBody>
                  <a:tcPr marL="0" marR="0" marT="111760" marB="0">
                    <a:solidFill>
                      <a:srgbClr val="D25A59"/>
                    </a:solidFill>
                  </a:tcPr>
                </a:tc>
                <a:tc>
                  <a:txBody>
                    <a:bodyPr/>
                    <a:lstStyle/>
                    <a:p>
                      <a:pPr>
                        <a:lnSpc>
                          <a:spcPct val="100000"/>
                        </a:lnSpc>
                        <a:spcBef>
                          <a:spcPts val="880"/>
                        </a:spcBef>
                      </a:pPr>
                      <a:endParaRPr sz="1100" dirty="0">
                        <a:latin typeface="Times New Roman"/>
                        <a:cs typeface="Times New Roman"/>
                      </a:endParaRPr>
                    </a:p>
                    <a:p>
                      <a:pPr algn="ctr">
                        <a:lnSpc>
                          <a:spcPct val="100000"/>
                        </a:lnSpc>
                      </a:pPr>
                      <a:r>
                        <a:rPr sz="1100" b="1" dirty="0">
                          <a:solidFill>
                            <a:srgbClr val="000101"/>
                          </a:solidFill>
                          <a:latin typeface="Arial"/>
                          <a:cs typeface="Arial"/>
                        </a:rPr>
                        <a:t>-</a:t>
                      </a:r>
                      <a:r>
                        <a:rPr sz="1100" b="1" spc="-10" dirty="0">
                          <a:solidFill>
                            <a:srgbClr val="000101"/>
                          </a:solidFill>
                          <a:latin typeface="Arial"/>
                          <a:cs typeface="Arial"/>
                        </a:rPr>
                        <a:t>0.31%</a:t>
                      </a:r>
                      <a:endParaRPr sz="1100" dirty="0">
                        <a:latin typeface="Arial"/>
                        <a:cs typeface="Arial"/>
                      </a:endParaRPr>
                    </a:p>
                  </a:txBody>
                  <a:tcPr marL="0" marR="0" marT="111760" marB="0">
                    <a:solidFill>
                      <a:srgbClr val="F9EFEE"/>
                    </a:solidFill>
                  </a:tcPr>
                </a:tc>
                <a:extLst>
                  <a:ext uri="{0D108BD9-81ED-4DB2-BD59-A6C34878D82A}">
                    <a16:rowId xmlns:a16="http://schemas.microsoft.com/office/drawing/2014/main" val="10003"/>
                  </a:ext>
                </a:extLst>
              </a:tr>
            </a:tbl>
          </a:graphicData>
        </a:graphic>
      </p:graphicFrame>
      <p:sp>
        <p:nvSpPr>
          <p:cNvPr id="26" name="object 26"/>
          <p:cNvSpPr txBox="1"/>
          <p:nvPr/>
        </p:nvSpPr>
        <p:spPr>
          <a:xfrm>
            <a:off x="3435286" y="3076260"/>
            <a:ext cx="2613025" cy="474980"/>
          </a:xfrm>
          <a:prstGeom prst="rect">
            <a:avLst/>
          </a:prstGeom>
        </p:spPr>
        <p:txBody>
          <a:bodyPr vert="horz" wrap="square" lIns="0" tIns="12700" rIns="0" bIns="0" rtlCol="0">
            <a:spAutoFit/>
          </a:bodyPr>
          <a:lstStyle/>
          <a:p>
            <a:pPr marL="135255" marR="127635" algn="ctr">
              <a:lnSpc>
                <a:spcPct val="100000"/>
              </a:lnSpc>
              <a:spcBef>
                <a:spcPts val="100"/>
              </a:spcBef>
            </a:pPr>
            <a:r>
              <a:rPr sz="1100" b="1" dirty="0">
                <a:solidFill>
                  <a:srgbClr val="000101"/>
                </a:solidFill>
                <a:latin typeface="Arial"/>
                <a:cs typeface="Arial"/>
              </a:rPr>
              <a:t>Market</a:t>
            </a:r>
            <a:r>
              <a:rPr sz="1100" b="1" spc="-65" dirty="0">
                <a:solidFill>
                  <a:srgbClr val="000101"/>
                </a:solidFill>
                <a:latin typeface="Arial"/>
                <a:cs typeface="Arial"/>
              </a:rPr>
              <a:t> </a:t>
            </a:r>
            <a:r>
              <a:rPr sz="1100" b="1" dirty="0">
                <a:solidFill>
                  <a:srgbClr val="000101"/>
                </a:solidFill>
                <a:latin typeface="Arial"/>
                <a:cs typeface="Arial"/>
              </a:rPr>
              <a:t>Reaction</a:t>
            </a:r>
            <a:r>
              <a:rPr sz="1100" b="1" spc="-65" dirty="0">
                <a:solidFill>
                  <a:srgbClr val="000101"/>
                </a:solidFill>
                <a:latin typeface="Arial"/>
                <a:cs typeface="Arial"/>
              </a:rPr>
              <a:t> </a:t>
            </a:r>
            <a:r>
              <a:rPr sz="1100" b="1" dirty="0">
                <a:solidFill>
                  <a:srgbClr val="000101"/>
                </a:solidFill>
                <a:latin typeface="Arial"/>
                <a:cs typeface="Arial"/>
              </a:rPr>
              <a:t>to</a:t>
            </a:r>
            <a:r>
              <a:rPr sz="1100" b="1" spc="-60" dirty="0">
                <a:solidFill>
                  <a:srgbClr val="000101"/>
                </a:solidFill>
                <a:latin typeface="Arial"/>
                <a:cs typeface="Arial"/>
              </a:rPr>
              <a:t> </a:t>
            </a:r>
            <a:r>
              <a:rPr sz="1100" b="1" dirty="0">
                <a:solidFill>
                  <a:srgbClr val="000101"/>
                </a:solidFill>
                <a:latin typeface="Arial"/>
                <a:cs typeface="Arial"/>
              </a:rPr>
              <a:t>Incumbents</a:t>
            </a:r>
            <a:r>
              <a:rPr sz="1100" b="1" spc="-65" dirty="0">
                <a:solidFill>
                  <a:srgbClr val="000101"/>
                </a:solidFill>
                <a:latin typeface="Arial"/>
                <a:cs typeface="Arial"/>
              </a:rPr>
              <a:t> </a:t>
            </a:r>
            <a:r>
              <a:rPr sz="1100" b="1" spc="-25" dirty="0">
                <a:solidFill>
                  <a:srgbClr val="000101"/>
                </a:solidFill>
                <a:latin typeface="Arial"/>
                <a:cs typeface="Arial"/>
              </a:rPr>
              <a:t>and </a:t>
            </a:r>
            <a:r>
              <a:rPr sz="1100" b="1" dirty="0">
                <a:solidFill>
                  <a:srgbClr val="000101"/>
                </a:solidFill>
                <a:latin typeface="Arial"/>
                <a:cs typeface="Arial"/>
              </a:rPr>
              <a:t>Challengers</a:t>
            </a:r>
            <a:r>
              <a:rPr sz="1100" b="1" spc="-85" dirty="0">
                <a:solidFill>
                  <a:srgbClr val="000101"/>
                </a:solidFill>
                <a:latin typeface="Arial"/>
                <a:cs typeface="Arial"/>
              </a:rPr>
              <a:t> </a:t>
            </a:r>
            <a:r>
              <a:rPr sz="1100" b="1" spc="-10" dirty="0">
                <a:solidFill>
                  <a:srgbClr val="000101"/>
                </a:solidFill>
                <a:latin typeface="Arial"/>
                <a:cs typeface="Arial"/>
              </a:rPr>
              <a:t>Being</a:t>
            </a:r>
            <a:r>
              <a:rPr sz="1100" b="1" spc="-80" dirty="0">
                <a:solidFill>
                  <a:srgbClr val="000101"/>
                </a:solidFill>
                <a:latin typeface="Arial"/>
                <a:cs typeface="Arial"/>
              </a:rPr>
              <a:t> </a:t>
            </a:r>
            <a:r>
              <a:rPr sz="1100" b="1" spc="-10" dirty="0">
                <a:solidFill>
                  <a:srgbClr val="000101"/>
                </a:solidFill>
                <a:latin typeface="Arial"/>
                <a:cs typeface="Arial"/>
              </a:rPr>
              <a:t>Elected</a:t>
            </a:r>
            <a:endParaRPr sz="1100" dirty="0">
              <a:latin typeface="Arial"/>
              <a:cs typeface="Arial"/>
            </a:endParaRPr>
          </a:p>
          <a:p>
            <a:pPr algn="ctr">
              <a:lnSpc>
                <a:spcPts val="900"/>
              </a:lnSpc>
            </a:pPr>
            <a:r>
              <a:rPr sz="800" b="1" i="1" spc="-20" dirty="0">
                <a:solidFill>
                  <a:srgbClr val="545454"/>
                </a:solidFill>
                <a:latin typeface="Arial"/>
                <a:cs typeface="Arial"/>
              </a:rPr>
              <a:t>Day</a:t>
            </a:r>
            <a:r>
              <a:rPr sz="800" b="1" i="1" spc="-15" dirty="0">
                <a:solidFill>
                  <a:srgbClr val="545454"/>
                </a:solidFill>
                <a:latin typeface="Arial"/>
                <a:cs typeface="Arial"/>
              </a:rPr>
              <a:t> </a:t>
            </a:r>
            <a:r>
              <a:rPr sz="800" b="1" i="1" spc="-40" dirty="0">
                <a:solidFill>
                  <a:srgbClr val="545454"/>
                </a:solidFill>
                <a:latin typeface="Arial"/>
                <a:cs typeface="Arial"/>
              </a:rPr>
              <a:t>After</a:t>
            </a:r>
            <a:r>
              <a:rPr sz="800" b="1" i="1" spc="-35" dirty="0">
                <a:solidFill>
                  <a:srgbClr val="545454"/>
                </a:solidFill>
                <a:latin typeface="Arial"/>
                <a:cs typeface="Arial"/>
              </a:rPr>
              <a:t> </a:t>
            </a:r>
            <a:r>
              <a:rPr sz="800" b="1" i="1" spc="-40" dirty="0">
                <a:solidFill>
                  <a:srgbClr val="545454"/>
                </a:solidFill>
                <a:latin typeface="Arial"/>
                <a:cs typeface="Arial"/>
              </a:rPr>
              <a:t>Election</a:t>
            </a:r>
            <a:r>
              <a:rPr sz="800" b="1" i="1" spc="-10" dirty="0">
                <a:solidFill>
                  <a:srgbClr val="545454"/>
                </a:solidFill>
                <a:latin typeface="Arial"/>
                <a:cs typeface="Arial"/>
              </a:rPr>
              <a:t> </a:t>
            </a:r>
            <a:r>
              <a:rPr sz="800" b="1" i="1" spc="-45" dirty="0">
                <a:solidFill>
                  <a:srgbClr val="545454"/>
                </a:solidFill>
                <a:latin typeface="Arial"/>
                <a:cs typeface="Arial"/>
              </a:rPr>
              <a:t>Through</a:t>
            </a:r>
            <a:r>
              <a:rPr sz="800" b="1" i="1" spc="-15" dirty="0">
                <a:solidFill>
                  <a:srgbClr val="545454"/>
                </a:solidFill>
                <a:latin typeface="Arial"/>
                <a:cs typeface="Arial"/>
              </a:rPr>
              <a:t> </a:t>
            </a:r>
            <a:r>
              <a:rPr sz="800" b="1" i="1" spc="-40" dirty="0">
                <a:solidFill>
                  <a:srgbClr val="545454"/>
                </a:solidFill>
                <a:latin typeface="Arial"/>
                <a:cs typeface="Arial"/>
              </a:rPr>
              <a:t>Inauguration</a:t>
            </a:r>
            <a:r>
              <a:rPr sz="800" b="1" i="1" spc="-15" dirty="0">
                <a:solidFill>
                  <a:srgbClr val="545454"/>
                </a:solidFill>
                <a:latin typeface="Arial"/>
                <a:cs typeface="Arial"/>
              </a:rPr>
              <a:t> </a:t>
            </a:r>
            <a:r>
              <a:rPr sz="800" b="1" i="1" spc="-20" dirty="0">
                <a:solidFill>
                  <a:srgbClr val="545454"/>
                </a:solidFill>
                <a:latin typeface="Arial"/>
                <a:cs typeface="Arial"/>
              </a:rPr>
              <a:t>Day</a:t>
            </a:r>
            <a:r>
              <a:rPr sz="800" b="1" i="1" spc="-10" dirty="0">
                <a:solidFill>
                  <a:srgbClr val="545454"/>
                </a:solidFill>
                <a:latin typeface="Arial"/>
                <a:cs typeface="Arial"/>
              </a:rPr>
              <a:t> </a:t>
            </a:r>
            <a:r>
              <a:rPr sz="800" b="1" i="1" spc="-35" dirty="0">
                <a:solidFill>
                  <a:srgbClr val="545454"/>
                </a:solidFill>
                <a:latin typeface="Arial"/>
                <a:cs typeface="Arial"/>
              </a:rPr>
              <a:t>(since</a:t>
            </a:r>
            <a:r>
              <a:rPr sz="800" b="1" i="1" spc="-15" dirty="0">
                <a:solidFill>
                  <a:srgbClr val="545454"/>
                </a:solidFill>
                <a:latin typeface="Arial"/>
                <a:cs typeface="Arial"/>
              </a:rPr>
              <a:t> </a:t>
            </a:r>
            <a:r>
              <a:rPr sz="800" b="1" i="1" spc="-10" dirty="0">
                <a:solidFill>
                  <a:srgbClr val="545454"/>
                </a:solidFill>
                <a:latin typeface="Arial"/>
                <a:cs typeface="Arial"/>
              </a:rPr>
              <a:t>1952)</a:t>
            </a:r>
            <a:endParaRPr sz="800" dirty="0">
              <a:latin typeface="Arial"/>
              <a:cs typeface="Arial"/>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10</a:t>
            </a:fld>
            <a:endParaRPr spc="-50" dirty="0"/>
          </a:p>
        </p:txBody>
      </p:sp>
    </p:spTree>
    <p:extLst>
      <p:ext uri="{BB962C8B-B14F-4D97-AF65-F5344CB8AC3E}">
        <p14:creationId xmlns:p14="http://schemas.microsoft.com/office/powerpoint/2010/main" val="3853295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sp>
        <p:nvSpPr>
          <p:cNvPr id="8" name="object 8"/>
          <p:cNvSpPr txBox="1"/>
          <p:nvPr/>
        </p:nvSpPr>
        <p:spPr>
          <a:xfrm>
            <a:off x="444500" y="895057"/>
            <a:ext cx="9041765" cy="505267"/>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0101"/>
                </a:solidFill>
                <a:latin typeface="Arial"/>
                <a:cs typeface="Arial"/>
              </a:rPr>
              <a:t>How</a:t>
            </a:r>
            <a:r>
              <a:rPr sz="1600" b="1" spc="-85" dirty="0">
                <a:solidFill>
                  <a:srgbClr val="000101"/>
                </a:solidFill>
                <a:latin typeface="Arial"/>
                <a:cs typeface="Arial"/>
              </a:rPr>
              <a:t> </a:t>
            </a:r>
            <a:r>
              <a:rPr sz="1600" b="1" dirty="0">
                <a:solidFill>
                  <a:srgbClr val="000101"/>
                </a:solidFill>
                <a:latin typeface="Arial"/>
                <a:cs typeface="Arial"/>
              </a:rPr>
              <a:t>does</a:t>
            </a:r>
            <a:r>
              <a:rPr sz="1600" b="1" spc="-85" dirty="0">
                <a:solidFill>
                  <a:srgbClr val="000101"/>
                </a:solidFill>
                <a:latin typeface="Arial"/>
                <a:cs typeface="Arial"/>
              </a:rPr>
              <a:t> </a:t>
            </a:r>
            <a:r>
              <a:rPr sz="1600" b="1" dirty="0">
                <a:solidFill>
                  <a:srgbClr val="000101"/>
                </a:solidFill>
                <a:latin typeface="Arial"/>
                <a:cs typeface="Arial"/>
              </a:rPr>
              <a:t>one-</a:t>
            </a:r>
            <a:r>
              <a:rPr sz="1600" b="1" spc="-10" dirty="0">
                <a:solidFill>
                  <a:srgbClr val="000101"/>
                </a:solidFill>
                <a:latin typeface="Arial"/>
                <a:cs typeface="Arial"/>
              </a:rPr>
              <a:t>party</a:t>
            </a:r>
            <a:endParaRPr sz="1600" dirty="0">
              <a:latin typeface="Arial"/>
              <a:cs typeface="Arial"/>
            </a:endParaRPr>
          </a:p>
          <a:p>
            <a:pPr marL="12700" marR="5080">
              <a:lnSpc>
                <a:spcPct val="100000"/>
              </a:lnSpc>
            </a:pPr>
            <a:r>
              <a:rPr sz="1600" b="1" spc="-10" dirty="0">
                <a:solidFill>
                  <a:srgbClr val="000101"/>
                </a:solidFill>
                <a:latin typeface="Arial"/>
                <a:cs typeface="Arial"/>
              </a:rPr>
              <a:t>control</a:t>
            </a:r>
            <a:r>
              <a:rPr sz="1600" b="1" spc="-120" dirty="0">
                <a:solidFill>
                  <a:srgbClr val="000101"/>
                </a:solidFill>
                <a:latin typeface="Arial"/>
                <a:cs typeface="Arial"/>
              </a:rPr>
              <a:t> </a:t>
            </a:r>
            <a:r>
              <a:rPr sz="1600" b="1" spc="-10" dirty="0">
                <a:solidFill>
                  <a:srgbClr val="000101"/>
                </a:solidFill>
                <a:latin typeface="Arial"/>
                <a:cs typeface="Arial"/>
              </a:rPr>
              <a:t>or</a:t>
            </a:r>
            <a:r>
              <a:rPr sz="1600" b="1" spc="-145" dirty="0">
                <a:solidFill>
                  <a:srgbClr val="000101"/>
                </a:solidFill>
                <a:latin typeface="Arial"/>
                <a:cs typeface="Arial"/>
              </a:rPr>
              <a:t> </a:t>
            </a:r>
            <a:r>
              <a:rPr sz="1600" b="1" dirty="0">
                <a:solidFill>
                  <a:srgbClr val="000101"/>
                </a:solidFill>
                <a:latin typeface="Arial"/>
                <a:cs typeface="Arial"/>
              </a:rPr>
              <a:t>a</a:t>
            </a:r>
            <a:r>
              <a:rPr sz="1600" b="1" spc="-114" dirty="0">
                <a:solidFill>
                  <a:srgbClr val="000101"/>
                </a:solidFill>
                <a:latin typeface="Arial"/>
                <a:cs typeface="Arial"/>
              </a:rPr>
              <a:t> </a:t>
            </a:r>
            <a:r>
              <a:rPr sz="1600" b="1" spc="-10" dirty="0">
                <a:solidFill>
                  <a:srgbClr val="000101"/>
                </a:solidFill>
                <a:latin typeface="Arial"/>
                <a:cs typeface="Arial"/>
              </a:rPr>
              <a:t>divided</a:t>
            </a:r>
            <a:r>
              <a:rPr sz="1600" b="1" spc="-114" dirty="0">
                <a:solidFill>
                  <a:srgbClr val="000101"/>
                </a:solidFill>
                <a:latin typeface="Arial"/>
                <a:cs typeface="Arial"/>
              </a:rPr>
              <a:t> </a:t>
            </a:r>
            <a:r>
              <a:rPr sz="1600" b="1" spc="-10" dirty="0">
                <a:solidFill>
                  <a:srgbClr val="000101"/>
                </a:solidFill>
                <a:latin typeface="Arial"/>
                <a:cs typeface="Arial"/>
              </a:rPr>
              <a:t>Congress </a:t>
            </a:r>
            <a:r>
              <a:rPr sz="1600" b="1" dirty="0">
                <a:solidFill>
                  <a:srgbClr val="000101"/>
                </a:solidFill>
                <a:latin typeface="Arial"/>
                <a:cs typeface="Arial"/>
              </a:rPr>
              <a:t>impact</a:t>
            </a:r>
            <a:r>
              <a:rPr sz="1600" b="1" spc="-100" dirty="0">
                <a:solidFill>
                  <a:srgbClr val="000101"/>
                </a:solidFill>
                <a:latin typeface="Arial"/>
                <a:cs typeface="Arial"/>
              </a:rPr>
              <a:t> </a:t>
            </a:r>
            <a:r>
              <a:rPr sz="1600" b="1" dirty="0">
                <a:solidFill>
                  <a:srgbClr val="000101"/>
                </a:solidFill>
                <a:latin typeface="Arial"/>
                <a:cs typeface="Arial"/>
              </a:rPr>
              <a:t>market</a:t>
            </a:r>
            <a:r>
              <a:rPr sz="1600" b="1" spc="-95" dirty="0">
                <a:solidFill>
                  <a:srgbClr val="000101"/>
                </a:solidFill>
                <a:latin typeface="Arial"/>
                <a:cs typeface="Arial"/>
              </a:rPr>
              <a:t> </a:t>
            </a:r>
            <a:r>
              <a:rPr sz="1600" b="1" spc="-10" dirty="0">
                <a:solidFill>
                  <a:srgbClr val="000101"/>
                </a:solidFill>
                <a:latin typeface="Arial"/>
                <a:cs typeface="Arial"/>
              </a:rPr>
              <a:t>returns?</a:t>
            </a:r>
            <a:endParaRPr sz="1600" dirty="0">
              <a:latin typeface="Arial"/>
              <a:cs typeface="Arial"/>
            </a:endParaRPr>
          </a:p>
        </p:txBody>
      </p:sp>
      <p:sp>
        <p:nvSpPr>
          <p:cNvPr id="9" name="object 9"/>
          <p:cNvSpPr txBox="1"/>
          <p:nvPr/>
        </p:nvSpPr>
        <p:spPr>
          <a:xfrm>
            <a:off x="444500" y="1800191"/>
            <a:ext cx="9160356" cy="689932"/>
          </a:xfrm>
          <a:prstGeom prst="rect">
            <a:avLst/>
          </a:prstGeom>
        </p:spPr>
        <p:txBody>
          <a:bodyPr vert="horz" wrap="square" lIns="0" tIns="12700" rIns="0" bIns="0" rtlCol="0">
            <a:spAutoFit/>
          </a:bodyPr>
          <a:lstStyle/>
          <a:p>
            <a:pPr marL="12700" marR="5080">
              <a:lnSpc>
                <a:spcPct val="100000"/>
              </a:lnSpc>
              <a:spcBef>
                <a:spcPts val="100"/>
              </a:spcBef>
            </a:pPr>
            <a:r>
              <a:rPr sz="1100" b="1" spc="-60" dirty="0">
                <a:solidFill>
                  <a:srgbClr val="000101"/>
                </a:solidFill>
                <a:latin typeface="Arial"/>
                <a:cs typeface="Arial"/>
              </a:rPr>
              <a:t>Historically,</a:t>
            </a:r>
            <a:r>
              <a:rPr sz="1100" b="1" spc="-30" dirty="0">
                <a:solidFill>
                  <a:srgbClr val="000101"/>
                </a:solidFill>
                <a:latin typeface="Arial"/>
                <a:cs typeface="Arial"/>
              </a:rPr>
              <a:t> </a:t>
            </a:r>
            <a:r>
              <a:rPr sz="1100" b="1" spc="-60" dirty="0">
                <a:solidFill>
                  <a:srgbClr val="000101"/>
                </a:solidFill>
                <a:latin typeface="Arial"/>
                <a:cs typeface="Arial"/>
              </a:rPr>
              <a:t>higher</a:t>
            </a:r>
            <a:r>
              <a:rPr sz="1100" b="1" spc="-50" dirty="0">
                <a:solidFill>
                  <a:srgbClr val="000101"/>
                </a:solidFill>
                <a:latin typeface="Arial"/>
                <a:cs typeface="Arial"/>
              </a:rPr>
              <a:t> </a:t>
            </a:r>
            <a:r>
              <a:rPr sz="1100" b="1" spc="-45" dirty="0">
                <a:solidFill>
                  <a:srgbClr val="000101"/>
                </a:solidFill>
                <a:latin typeface="Arial"/>
                <a:cs typeface="Arial"/>
              </a:rPr>
              <a:t>average</a:t>
            </a:r>
            <a:r>
              <a:rPr sz="1100" b="1" spc="-25" dirty="0">
                <a:solidFill>
                  <a:srgbClr val="000101"/>
                </a:solidFill>
                <a:latin typeface="Arial"/>
                <a:cs typeface="Arial"/>
              </a:rPr>
              <a:t> </a:t>
            </a:r>
            <a:r>
              <a:rPr sz="1100" b="1" spc="-45" dirty="0">
                <a:solidFill>
                  <a:srgbClr val="000101"/>
                </a:solidFill>
                <a:latin typeface="Arial"/>
                <a:cs typeface="Arial"/>
              </a:rPr>
              <a:t>annualized</a:t>
            </a:r>
            <a:r>
              <a:rPr sz="1100" b="1" spc="-25" dirty="0">
                <a:solidFill>
                  <a:srgbClr val="000101"/>
                </a:solidFill>
                <a:latin typeface="Arial"/>
                <a:cs typeface="Arial"/>
              </a:rPr>
              <a:t> </a:t>
            </a:r>
            <a:r>
              <a:rPr sz="1100" b="1" spc="-60" dirty="0">
                <a:solidFill>
                  <a:srgbClr val="000101"/>
                </a:solidFill>
                <a:latin typeface="Arial"/>
                <a:cs typeface="Arial"/>
              </a:rPr>
              <a:t>returns</a:t>
            </a:r>
            <a:r>
              <a:rPr sz="1100" b="1" spc="-25" dirty="0">
                <a:solidFill>
                  <a:srgbClr val="000101"/>
                </a:solidFill>
                <a:latin typeface="Arial"/>
                <a:cs typeface="Arial"/>
              </a:rPr>
              <a:t> </a:t>
            </a:r>
            <a:r>
              <a:rPr sz="1100" b="1" spc="-45" dirty="0">
                <a:solidFill>
                  <a:srgbClr val="000101"/>
                </a:solidFill>
                <a:latin typeface="Arial"/>
                <a:cs typeface="Arial"/>
              </a:rPr>
              <a:t>have</a:t>
            </a:r>
            <a:r>
              <a:rPr sz="1100" b="1" spc="-25" dirty="0">
                <a:solidFill>
                  <a:srgbClr val="000101"/>
                </a:solidFill>
                <a:latin typeface="Arial"/>
                <a:cs typeface="Arial"/>
              </a:rPr>
              <a:t> </a:t>
            </a:r>
            <a:r>
              <a:rPr sz="1100" b="1" spc="-55" dirty="0">
                <a:solidFill>
                  <a:srgbClr val="000101"/>
                </a:solidFill>
                <a:latin typeface="Arial"/>
                <a:cs typeface="Arial"/>
              </a:rPr>
              <a:t>occurred</a:t>
            </a:r>
            <a:r>
              <a:rPr sz="1100" b="1" spc="-25" dirty="0">
                <a:solidFill>
                  <a:srgbClr val="000101"/>
                </a:solidFill>
                <a:latin typeface="Arial"/>
                <a:cs typeface="Arial"/>
              </a:rPr>
              <a:t> </a:t>
            </a:r>
            <a:r>
              <a:rPr sz="1100" b="1" spc="-65" dirty="0">
                <a:solidFill>
                  <a:srgbClr val="000101"/>
                </a:solidFill>
                <a:latin typeface="Arial"/>
                <a:cs typeface="Arial"/>
              </a:rPr>
              <a:t>during</a:t>
            </a:r>
            <a:r>
              <a:rPr sz="1100" b="1" spc="-25" dirty="0">
                <a:solidFill>
                  <a:srgbClr val="000101"/>
                </a:solidFill>
                <a:latin typeface="Arial"/>
                <a:cs typeface="Arial"/>
              </a:rPr>
              <a:t> </a:t>
            </a:r>
            <a:r>
              <a:rPr sz="1100" b="1" spc="-50" dirty="0">
                <a:solidFill>
                  <a:srgbClr val="000101"/>
                </a:solidFill>
                <a:latin typeface="Arial"/>
                <a:cs typeface="Arial"/>
              </a:rPr>
              <a:t>a </a:t>
            </a:r>
            <a:r>
              <a:rPr sz="1100" b="1" spc="-55" dirty="0">
                <a:solidFill>
                  <a:srgbClr val="000101"/>
                </a:solidFill>
                <a:latin typeface="Arial"/>
                <a:cs typeface="Arial"/>
              </a:rPr>
              <a:t>divided</a:t>
            </a:r>
            <a:r>
              <a:rPr sz="1100" b="1" spc="-45" dirty="0">
                <a:solidFill>
                  <a:srgbClr val="000101"/>
                </a:solidFill>
                <a:latin typeface="Arial"/>
                <a:cs typeface="Arial"/>
              </a:rPr>
              <a:t> </a:t>
            </a:r>
            <a:r>
              <a:rPr sz="1100" b="1" spc="-50" dirty="0">
                <a:solidFill>
                  <a:srgbClr val="000101"/>
                </a:solidFill>
                <a:latin typeface="Arial"/>
                <a:cs typeface="Arial"/>
              </a:rPr>
              <a:t>Congress,</a:t>
            </a:r>
            <a:r>
              <a:rPr sz="1100" b="1" spc="-45" dirty="0">
                <a:solidFill>
                  <a:srgbClr val="000101"/>
                </a:solidFill>
                <a:latin typeface="Arial"/>
                <a:cs typeface="Arial"/>
              </a:rPr>
              <a:t> </a:t>
            </a:r>
            <a:r>
              <a:rPr sz="1100" b="1" spc="-55" dirty="0">
                <a:solidFill>
                  <a:srgbClr val="000101"/>
                </a:solidFill>
                <a:latin typeface="Arial"/>
                <a:cs typeface="Arial"/>
              </a:rPr>
              <a:t>where</a:t>
            </a:r>
            <a:r>
              <a:rPr sz="1100" b="1" spc="-45" dirty="0">
                <a:solidFill>
                  <a:srgbClr val="000101"/>
                </a:solidFill>
                <a:latin typeface="Arial"/>
                <a:cs typeface="Arial"/>
              </a:rPr>
              <a:t> one </a:t>
            </a:r>
            <a:r>
              <a:rPr sz="1100" b="1" spc="-55" dirty="0">
                <a:solidFill>
                  <a:srgbClr val="000101"/>
                </a:solidFill>
                <a:latin typeface="Arial"/>
                <a:cs typeface="Arial"/>
              </a:rPr>
              <a:t>party</a:t>
            </a:r>
            <a:r>
              <a:rPr sz="1100" b="1" spc="-45" dirty="0">
                <a:solidFill>
                  <a:srgbClr val="000101"/>
                </a:solidFill>
                <a:latin typeface="Arial"/>
                <a:cs typeface="Arial"/>
              </a:rPr>
              <a:t> </a:t>
            </a:r>
            <a:r>
              <a:rPr sz="1100" b="1" spc="-60" dirty="0">
                <a:solidFill>
                  <a:srgbClr val="000101"/>
                </a:solidFill>
                <a:latin typeface="Arial"/>
                <a:cs typeface="Arial"/>
              </a:rPr>
              <a:t>controls</a:t>
            </a:r>
            <a:r>
              <a:rPr sz="1100" b="1" spc="-40" dirty="0">
                <a:solidFill>
                  <a:srgbClr val="000101"/>
                </a:solidFill>
                <a:latin typeface="Arial"/>
                <a:cs typeface="Arial"/>
              </a:rPr>
              <a:t> </a:t>
            </a:r>
            <a:r>
              <a:rPr sz="1100" b="1" spc="-45" dirty="0">
                <a:solidFill>
                  <a:srgbClr val="000101"/>
                </a:solidFill>
                <a:latin typeface="Arial"/>
                <a:cs typeface="Arial"/>
              </a:rPr>
              <a:t>the </a:t>
            </a:r>
            <a:r>
              <a:rPr sz="1100" b="1" spc="-40" dirty="0">
                <a:solidFill>
                  <a:srgbClr val="000101"/>
                </a:solidFill>
                <a:latin typeface="Arial"/>
                <a:cs typeface="Arial"/>
              </a:rPr>
              <a:t>House</a:t>
            </a:r>
            <a:r>
              <a:rPr sz="1100" b="1" spc="-45" dirty="0">
                <a:solidFill>
                  <a:srgbClr val="000101"/>
                </a:solidFill>
                <a:latin typeface="Arial"/>
                <a:cs typeface="Arial"/>
              </a:rPr>
              <a:t> </a:t>
            </a:r>
            <a:r>
              <a:rPr sz="1100" b="1" spc="-55" dirty="0">
                <a:solidFill>
                  <a:srgbClr val="000101"/>
                </a:solidFill>
                <a:latin typeface="Arial"/>
                <a:cs typeface="Arial"/>
              </a:rPr>
              <a:t>or</a:t>
            </a:r>
            <a:r>
              <a:rPr sz="1100" b="1" spc="-65" dirty="0">
                <a:solidFill>
                  <a:srgbClr val="000101"/>
                </a:solidFill>
                <a:latin typeface="Arial"/>
                <a:cs typeface="Arial"/>
              </a:rPr>
              <a:t> </a:t>
            </a:r>
            <a:r>
              <a:rPr sz="1100" b="1" spc="-30" dirty="0">
                <a:solidFill>
                  <a:srgbClr val="000101"/>
                </a:solidFill>
                <a:latin typeface="Arial"/>
                <a:cs typeface="Arial"/>
              </a:rPr>
              <a:t>Senate</a:t>
            </a:r>
            <a:r>
              <a:rPr sz="1100" b="1" spc="-45" dirty="0">
                <a:solidFill>
                  <a:srgbClr val="000101"/>
                </a:solidFill>
                <a:latin typeface="Arial"/>
                <a:cs typeface="Arial"/>
              </a:rPr>
              <a:t> </a:t>
            </a:r>
            <a:r>
              <a:rPr sz="1100" b="1" spc="-25" dirty="0">
                <a:solidFill>
                  <a:srgbClr val="000101"/>
                </a:solidFill>
                <a:latin typeface="Arial"/>
                <a:cs typeface="Arial"/>
              </a:rPr>
              <a:t>and </a:t>
            </a:r>
            <a:r>
              <a:rPr sz="1100" b="1" spc="-45" dirty="0">
                <a:solidFill>
                  <a:srgbClr val="000101"/>
                </a:solidFill>
                <a:latin typeface="Arial"/>
                <a:cs typeface="Arial"/>
              </a:rPr>
              <a:t>the</a:t>
            </a:r>
            <a:r>
              <a:rPr sz="1100" b="1" spc="-50" dirty="0">
                <a:solidFill>
                  <a:srgbClr val="000101"/>
                </a:solidFill>
                <a:latin typeface="Arial"/>
                <a:cs typeface="Arial"/>
              </a:rPr>
              <a:t> other</a:t>
            </a:r>
            <a:r>
              <a:rPr sz="1100" b="1" spc="-70" dirty="0">
                <a:solidFill>
                  <a:srgbClr val="000101"/>
                </a:solidFill>
                <a:latin typeface="Arial"/>
                <a:cs typeface="Arial"/>
              </a:rPr>
              <a:t> </a:t>
            </a:r>
            <a:r>
              <a:rPr sz="1100" b="1" spc="-55" dirty="0">
                <a:solidFill>
                  <a:srgbClr val="000101"/>
                </a:solidFill>
                <a:latin typeface="Arial"/>
                <a:cs typeface="Arial"/>
              </a:rPr>
              <a:t>party</a:t>
            </a:r>
            <a:r>
              <a:rPr sz="1100" b="1" spc="-45" dirty="0">
                <a:solidFill>
                  <a:srgbClr val="000101"/>
                </a:solidFill>
                <a:latin typeface="Arial"/>
                <a:cs typeface="Arial"/>
              </a:rPr>
              <a:t> </a:t>
            </a:r>
            <a:r>
              <a:rPr sz="1100" b="1" spc="-60" dirty="0">
                <a:solidFill>
                  <a:srgbClr val="000101"/>
                </a:solidFill>
                <a:latin typeface="Arial"/>
                <a:cs typeface="Arial"/>
              </a:rPr>
              <a:t>holds</a:t>
            </a:r>
            <a:r>
              <a:rPr sz="1100" b="1" spc="-45" dirty="0">
                <a:solidFill>
                  <a:srgbClr val="000101"/>
                </a:solidFill>
                <a:latin typeface="Arial"/>
                <a:cs typeface="Arial"/>
              </a:rPr>
              <a:t> </a:t>
            </a:r>
            <a:r>
              <a:rPr sz="1100" b="1" spc="-25" dirty="0">
                <a:solidFill>
                  <a:srgbClr val="000101"/>
                </a:solidFill>
                <a:latin typeface="Arial"/>
                <a:cs typeface="Arial"/>
              </a:rPr>
              <a:t>a</a:t>
            </a:r>
            <a:r>
              <a:rPr sz="1100" b="1" spc="-50" dirty="0">
                <a:solidFill>
                  <a:srgbClr val="000101"/>
                </a:solidFill>
                <a:latin typeface="Arial"/>
                <a:cs typeface="Arial"/>
              </a:rPr>
              <a:t> </a:t>
            </a:r>
            <a:r>
              <a:rPr sz="1100" b="1" spc="-55" dirty="0">
                <a:solidFill>
                  <a:srgbClr val="000101"/>
                </a:solidFill>
                <a:latin typeface="Arial"/>
                <a:cs typeface="Arial"/>
              </a:rPr>
              <a:t>majority</a:t>
            </a:r>
            <a:r>
              <a:rPr sz="1100" b="1" spc="-45" dirty="0">
                <a:solidFill>
                  <a:srgbClr val="000101"/>
                </a:solidFill>
                <a:latin typeface="Arial"/>
                <a:cs typeface="Arial"/>
              </a:rPr>
              <a:t> </a:t>
            </a:r>
            <a:r>
              <a:rPr sz="1100" b="1" spc="-65" dirty="0">
                <a:solidFill>
                  <a:srgbClr val="000101"/>
                </a:solidFill>
                <a:latin typeface="Arial"/>
                <a:cs typeface="Arial"/>
              </a:rPr>
              <a:t>in</a:t>
            </a:r>
            <a:r>
              <a:rPr sz="1100" b="1" spc="-45" dirty="0">
                <a:solidFill>
                  <a:srgbClr val="000101"/>
                </a:solidFill>
                <a:latin typeface="Arial"/>
                <a:cs typeface="Arial"/>
              </a:rPr>
              <a:t> the</a:t>
            </a:r>
            <a:r>
              <a:rPr sz="1100" b="1" spc="-50" dirty="0">
                <a:solidFill>
                  <a:srgbClr val="000101"/>
                </a:solidFill>
                <a:latin typeface="Arial"/>
                <a:cs typeface="Arial"/>
              </a:rPr>
              <a:t> </a:t>
            </a:r>
            <a:r>
              <a:rPr sz="1100" b="1" spc="-55" dirty="0">
                <a:solidFill>
                  <a:srgbClr val="000101"/>
                </a:solidFill>
                <a:latin typeface="Arial"/>
                <a:cs typeface="Arial"/>
              </a:rPr>
              <a:t>second</a:t>
            </a:r>
            <a:r>
              <a:rPr sz="1100" b="1" spc="-45" dirty="0">
                <a:solidFill>
                  <a:srgbClr val="000101"/>
                </a:solidFill>
                <a:latin typeface="Arial"/>
                <a:cs typeface="Arial"/>
              </a:rPr>
              <a:t> </a:t>
            </a:r>
            <a:r>
              <a:rPr sz="1100" b="1" spc="-55" dirty="0">
                <a:solidFill>
                  <a:srgbClr val="000101"/>
                </a:solidFill>
                <a:latin typeface="Arial"/>
                <a:cs typeface="Arial"/>
              </a:rPr>
              <a:t>chamber.</a:t>
            </a:r>
            <a:r>
              <a:rPr sz="1100" b="1" spc="-45" dirty="0">
                <a:solidFill>
                  <a:srgbClr val="000101"/>
                </a:solidFill>
                <a:latin typeface="Arial"/>
                <a:cs typeface="Arial"/>
              </a:rPr>
              <a:t> </a:t>
            </a:r>
            <a:r>
              <a:rPr sz="1100" b="1" spc="-65" dirty="0">
                <a:solidFill>
                  <a:srgbClr val="000101"/>
                </a:solidFill>
                <a:latin typeface="Arial"/>
                <a:cs typeface="Arial"/>
              </a:rPr>
              <a:t>Lower</a:t>
            </a:r>
            <a:r>
              <a:rPr sz="1100" b="1" spc="-70" dirty="0">
                <a:solidFill>
                  <a:srgbClr val="000101"/>
                </a:solidFill>
                <a:latin typeface="Arial"/>
                <a:cs typeface="Arial"/>
              </a:rPr>
              <a:t> </a:t>
            </a:r>
            <a:r>
              <a:rPr sz="1100" b="1" spc="-10" dirty="0">
                <a:solidFill>
                  <a:srgbClr val="000101"/>
                </a:solidFill>
                <a:latin typeface="Arial"/>
                <a:cs typeface="Arial"/>
              </a:rPr>
              <a:t>returns </a:t>
            </a:r>
            <a:r>
              <a:rPr sz="1100" b="1" spc="-45" dirty="0">
                <a:solidFill>
                  <a:srgbClr val="000101"/>
                </a:solidFill>
                <a:latin typeface="Arial"/>
                <a:cs typeface="Arial"/>
              </a:rPr>
              <a:t>have</a:t>
            </a:r>
            <a:r>
              <a:rPr sz="1100" b="1" spc="-50" dirty="0">
                <a:solidFill>
                  <a:srgbClr val="000101"/>
                </a:solidFill>
                <a:latin typeface="Arial"/>
                <a:cs typeface="Arial"/>
              </a:rPr>
              <a:t> </a:t>
            </a:r>
            <a:r>
              <a:rPr sz="1100" b="1" spc="-45" dirty="0">
                <a:solidFill>
                  <a:srgbClr val="000101"/>
                </a:solidFill>
                <a:latin typeface="Arial"/>
                <a:cs typeface="Arial"/>
              </a:rPr>
              <a:t>come </a:t>
            </a:r>
            <a:r>
              <a:rPr sz="1100" b="1" spc="-65" dirty="0">
                <a:solidFill>
                  <a:srgbClr val="000101"/>
                </a:solidFill>
                <a:latin typeface="Arial"/>
                <a:cs typeface="Arial"/>
              </a:rPr>
              <a:t>during</a:t>
            </a:r>
            <a:r>
              <a:rPr sz="1100" b="1" spc="-45" dirty="0">
                <a:solidFill>
                  <a:srgbClr val="000101"/>
                </a:solidFill>
                <a:latin typeface="Arial"/>
                <a:cs typeface="Arial"/>
              </a:rPr>
              <a:t> Democratic </a:t>
            </a:r>
            <a:r>
              <a:rPr sz="1100" b="1" spc="-50" dirty="0">
                <a:solidFill>
                  <a:srgbClr val="000101"/>
                </a:solidFill>
                <a:latin typeface="Arial"/>
                <a:cs typeface="Arial"/>
              </a:rPr>
              <a:t>majorities</a:t>
            </a:r>
            <a:r>
              <a:rPr sz="1100" b="1" spc="-45" dirty="0">
                <a:solidFill>
                  <a:srgbClr val="000101"/>
                </a:solidFill>
                <a:latin typeface="Arial"/>
                <a:cs typeface="Arial"/>
              </a:rPr>
              <a:t> </a:t>
            </a:r>
            <a:r>
              <a:rPr sz="1100" b="1" spc="-65" dirty="0">
                <a:solidFill>
                  <a:srgbClr val="000101"/>
                </a:solidFill>
                <a:latin typeface="Arial"/>
                <a:cs typeface="Arial"/>
              </a:rPr>
              <a:t>in</a:t>
            </a:r>
            <a:r>
              <a:rPr sz="1100" b="1" spc="-45" dirty="0">
                <a:solidFill>
                  <a:srgbClr val="000101"/>
                </a:solidFill>
                <a:latin typeface="Arial"/>
                <a:cs typeface="Arial"/>
              </a:rPr>
              <a:t> </a:t>
            </a:r>
            <a:r>
              <a:rPr sz="1100" b="1" spc="-55" dirty="0">
                <a:solidFill>
                  <a:srgbClr val="000101"/>
                </a:solidFill>
                <a:latin typeface="Arial"/>
                <a:cs typeface="Arial"/>
              </a:rPr>
              <a:t>both</a:t>
            </a:r>
            <a:r>
              <a:rPr sz="1100" b="1" spc="-45" dirty="0">
                <a:solidFill>
                  <a:srgbClr val="000101"/>
                </a:solidFill>
                <a:latin typeface="Arial"/>
                <a:cs typeface="Arial"/>
              </a:rPr>
              <a:t> the </a:t>
            </a:r>
            <a:r>
              <a:rPr sz="1100" b="1" spc="-40" dirty="0">
                <a:solidFill>
                  <a:srgbClr val="000101"/>
                </a:solidFill>
                <a:latin typeface="Arial"/>
                <a:cs typeface="Arial"/>
              </a:rPr>
              <a:t>House</a:t>
            </a:r>
            <a:r>
              <a:rPr sz="1100" b="1" spc="-50" dirty="0">
                <a:solidFill>
                  <a:srgbClr val="000101"/>
                </a:solidFill>
                <a:latin typeface="Arial"/>
                <a:cs typeface="Arial"/>
              </a:rPr>
              <a:t> </a:t>
            </a:r>
            <a:r>
              <a:rPr sz="1100" b="1" spc="-55" dirty="0">
                <a:solidFill>
                  <a:srgbClr val="000101"/>
                </a:solidFill>
                <a:latin typeface="Arial"/>
                <a:cs typeface="Arial"/>
              </a:rPr>
              <a:t>and</a:t>
            </a:r>
            <a:r>
              <a:rPr sz="1100" b="1" spc="-45" dirty="0">
                <a:solidFill>
                  <a:srgbClr val="000101"/>
                </a:solidFill>
                <a:latin typeface="Arial"/>
                <a:cs typeface="Arial"/>
              </a:rPr>
              <a:t> </a:t>
            </a:r>
            <a:r>
              <a:rPr sz="1100" b="1" spc="-10" dirty="0">
                <a:solidFill>
                  <a:srgbClr val="000101"/>
                </a:solidFill>
                <a:latin typeface="Arial"/>
                <a:cs typeface="Arial"/>
              </a:rPr>
              <a:t>Senate, </a:t>
            </a:r>
            <a:r>
              <a:rPr sz="1100" b="1" spc="-55" dirty="0">
                <a:solidFill>
                  <a:srgbClr val="000101"/>
                </a:solidFill>
                <a:latin typeface="Arial"/>
                <a:cs typeface="Arial"/>
              </a:rPr>
              <a:t>while</a:t>
            </a:r>
            <a:r>
              <a:rPr sz="1100" b="1" spc="-45" dirty="0">
                <a:solidFill>
                  <a:srgbClr val="000101"/>
                </a:solidFill>
                <a:latin typeface="Arial"/>
                <a:cs typeface="Arial"/>
              </a:rPr>
              <a:t> </a:t>
            </a:r>
            <a:r>
              <a:rPr sz="1100" b="1" spc="-60" dirty="0">
                <a:solidFill>
                  <a:srgbClr val="000101"/>
                </a:solidFill>
                <a:latin typeface="Arial"/>
                <a:cs typeface="Arial"/>
              </a:rPr>
              <a:t>higher returns</a:t>
            </a:r>
            <a:r>
              <a:rPr sz="1100" b="1" spc="-40" dirty="0">
                <a:solidFill>
                  <a:srgbClr val="000101"/>
                </a:solidFill>
                <a:latin typeface="Arial"/>
                <a:cs typeface="Arial"/>
              </a:rPr>
              <a:t> </a:t>
            </a:r>
            <a:r>
              <a:rPr sz="1100" b="1" spc="-45" dirty="0">
                <a:solidFill>
                  <a:srgbClr val="000101"/>
                </a:solidFill>
                <a:latin typeface="Arial"/>
                <a:cs typeface="Arial"/>
              </a:rPr>
              <a:t>have</a:t>
            </a:r>
            <a:r>
              <a:rPr sz="1100" b="1" spc="-40" dirty="0">
                <a:solidFill>
                  <a:srgbClr val="000101"/>
                </a:solidFill>
                <a:latin typeface="Arial"/>
                <a:cs typeface="Arial"/>
              </a:rPr>
              <a:t> </a:t>
            </a:r>
            <a:r>
              <a:rPr sz="1100" b="1" spc="-55" dirty="0">
                <a:solidFill>
                  <a:srgbClr val="000101"/>
                </a:solidFill>
                <a:latin typeface="Arial"/>
                <a:cs typeface="Arial"/>
              </a:rPr>
              <a:t>taken</a:t>
            </a:r>
            <a:r>
              <a:rPr sz="1100" b="1" spc="-45" dirty="0">
                <a:solidFill>
                  <a:srgbClr val="000101"/>
                </a:solidFill>
                <a:latin typeface="Arial"/>
                <a:cs typeface="Arial"/>
              </a:rPr>
              <a:t> </a:t>
            </a:r>
            <a:r>
              <a:rPr sz="1100" b="1" spc="-40" dirty="0">
                <a:solidFill>
                  <a:srgbClr val="000101"/>
                </a:solidFill>
                <a:latin typeface="Arial"/>
                <a:cs typeface="Arial"/>
              </a:rPr>
              <a:t>place </a:t>
            </a:r>
            <a:r>
              <a:rPr sz="1100" b="1" spc="-55" dirty="0">
                <a:solidFill>
                  <a:srgbClr val="000101"/>
                </a:solidFill>
                <a:latin typeface="Arial"/>
                <a:cs typeface="Arial"/>
              </a:rPr>
              <a:t>under</a:t>
            </a:r>
            <a:r>
              <a:rPr sz="1100" b="1" spc="-60" dirty="0">
                <a:solidFill>
                  <a:srgbClr val="000101"/>
                </a:solidFill>
                <a:latin typeface="Arial"/>
                <a:cs typeface="Arial"/>
              </a:rPr>
              <a:t> </a:t>
            </a:r>
            <a:r>
              <a:rPr sz="1100" b="1" spc="-50" dirty="0">
                <a:solidFill>
                  <a:srgbClr val="000101"/>
                </a:solidFill>
                <a:latin typeface="Arial"/>
                <a:cs typeface="Arial"/>
              </a:rPr>
              <a:t>Republican</a:t>
            </a:r>
            <a:r>
              <a:rPr sz="1100" b="1" spc="-40" dirty="0">
                <a:solidFill>
                  <a:srgbClr val="000101"/>
                </a:solidFill>
                <a:latin typeface="Arial"/>
                <a:cs typeface="Arial"/>
              </a:rPr>
              <a:t> </a:t>
            </a:r>
            <a:r>
              <a:rPr sz="1100" b="1" spc="-60" dirty="0">
                <a:solidFill>
                  <a:srgbClr val="000101"/>
                </a:solidFill>
                <a:latin typeface="Arial"/>
                <a:cs typeface="Arial"/>
              </a:rPr>
              <a:t>control</a:t>
            </a:r>
            <a:r>
              <a:rPr sz="1100" b="1" spc="-40" dirty="0">
                <a:solidFill>
                  <a:srgbClr val="000101"/>
                </a:solidFill>
                <a:latin typeface="Arial"/>
                <a:cs typeface="Arial"/>
              </a:rPr>
              <a:t> </a:t>
            </a:r>
            <a:r>
              <a:rPr sz="1100" b="1" spc="-60" dirty="0">
                <a:solidFill>
                  <a:srgbClr val="000101"/>
                </a:solidFill>
                <a:latin typeface="Arial"/>
                <a:cs typeface="Arial"/>
              </a:rPr>
              <a:t>of</a:t>
            </a:r>
            <a:r>
              <a:rPr sz="1100" b="1" spc="-45" dirty="0">
                <a:solidFill>
                  <a:srgbClr val="000101"/>
                </a:solidFill>
                <a:latin typeface="Arial"/>
                <a:cs typeface="Arial"/>
              </a:rPr>
              <a:t> </a:t>
            </a:r>
            <a:r>
              <a:rPr sz="1100" b="1" spc="-20" dirty="0">
                <a:solidFill>
                  <a:srgbClr val="000101"/>
                </a:solidFill>
                <a:latin typeface="Arial"/>
                <a:cs typeface="Arial"/>
              </a:rPr>
              <a:t>both </a:t>
            </a:r>
            <a:r>
              <a:rPr sz="1100" b="1" spc="-55" dirty="0">
                <a:solidFill>
                  <a:srgbClr val="000101"/>
                </a:solidFill>
                <a:latin typeface="Arial"/>
                <a:cs typeface="Arial"/>
              </a:rPr>
              <a:t>congressional</a:t>
            </a:r>
            <a:r>
              <a:rPr sz="1100" b="1" spc="-40" dirty="0">
                <a:solidFill>
                  <a:srgbClr val="000101"/>
                </a:solidFill>
                <a:latin typeface="Arial"/>
                <a:cs typeface="Arial"/>
              </a:rPr>
              <a:t> </a:t>
            </a:r>
            <a:r>
              <a:rPr sz="1100" b="1" spc="-45" dirty="0">
                <a:solidFill>
                  <a:srgbClr val="000101"/>
                </a:solidFill>
                <a:latin typeface="Arial"/>
                <a:cs typeface="Arial"/>
              </a:rPr>
              <a:t>chambers.</a:t>
            </a:r>
            <a:r>
              <a:rPr sz="1100" b="1" spc="-35" dirty="0">
                <a:solidFill>
                  <a:srgbClr val="000101"/>
                </a:solidFill>
                <a:latin typeface="Arial"/>
                <a:cs typeface="Arial"/>
              </a:rPr>
              <a:t> </a:t>
            </a:r>
            <a:r>
              <a:rPr sz="1100" b="1" spc="-40" dirty="0">
                <a:solidFill>
                  <a:srgbClr val="000101"/>
                </a:solidFill>
                <a:latin typeface="Arial"/>
                <a:cs typeface="Arial"/>
              </a:rPr>
              <a:t>In </a:t>
            </a:r>
            <a:r>
              <a:rPr sz="1100" b="1" spc="-50" dirty="0">
                <a:solidFill>
                  <a:srgbClr val="000101"/>
                </a:solidFill>
                <a:latin typeface="Arial"/>
                <a:cs typeface="Arial"/>
              </a:rPr>
              <a:t>any</a:t>
            </a:r>
            <a:r>
              <a:rPr sz="1100" b="1" spc="-35" dirty="0">
                <a:solidFill>
                  <a:srgbClr val="000101"/>
                </a:solidFill>
                <a:latin typeface="Arial"/>
                <a:cs typeface="Arial"/>
              </a:rPr>
              <a:t> case,</a:t>
            </a:r>
            <a:r>
              <a:rPr sz="1100" b="1" spc="-40" dirty="0">
                <a:solidFill>
                  <a:srgbClr val="000101"/>
                </a:solidFill>
                <a:latin typeface="Arial"/>
                <a:cs typeface="Arial"/>
              </a:rPr>
              <a:t> </a:t>
            </a:r>
            <a:r>
              <a:rPr sz="1100" b="1" spc="-45" dirty="0">
                <a:solidFill>
                  <a:srgbClr val="000101"/>
                </a:solidFill>
                <a:latin typeface="Arial"/>
                <a:cs typeface="Arial"/>
              </a:rPr>
              <a:t>the</a:t>
            </a:r>
            <a:r>
              <a:rPr sz="1100" b="1" spc="-35" dirty="0">
                <a:solidFill>
                  <a:srgbClr val="000101"/>
                </a:solidFill>
                <a:latin typeface="Arial"/>
                <a:cs typeface="Arial"/>
              </a:rPr>
              <a:t> </a:t>
            </a:r>
            <a:r>
              <a:rPr sz="1100" b="1" spc="-50" dirty="0">
                <a:solidFill>
                  <a:srgbClr val="000101"/>
                </a:solidFill>
                <a:latin typeface="Arial"/>
                <a:cs typeface="Arial"/>
              </a:rPr>
              <a:t>market</a:t>
            </a:r>
            <a:r>
              <a:rPr sz="1100" b="1" spc="-40" dirty="0">
                <a:solidFill>
                  <a:srgbClr val="000101"/>
                </a:solidFill>
                <a:latin typeface="Arial"/>
                <a:cs typeface="Arial"/>
              </a:rPr>
              <a:t> </a:t>
            </a:r>
            <a:r>
              <a:rPr sz="1100" b="1" spc="-50" dirty="0">
                <a:solidFill>
                  <a:srgbClr val="000101"/>
                </a:solidFill>
                <a:latin typeface="Arial"/>
                <a:cs typeface="Arial"/>
              </a:rPr>
              <a:t>has</a:t>
            </a:r>
            <a:r>
              <a:rPr sz="1100" b="1" spc="-35" dirty="0">
                <a:solidFill>
                  <a:srgbClr val="000101"/>
                </a:solidFill>
                <a:latin typeface="Arial"/>
                <a:cs typeface="Arial"/>
              </a:rPr>
              <a:t> </a:t>
            </a:r>
            <a:r>
              <a:rPr sz="1100" b="1" spc="-55" dirty="0">
                <a:solidFill>
                  <a:srgbClr val="000101"/>
                </a:solidFill>
                <a:latin typeface="Arial"/>
                <a:cs typeface="Arial"/>
              </a:rPr>
              <a:t>historically</a:t>
            </a:r>
            <a:r>
              <a:rPr sz="1100" b="1" spc="-35" dirty="0">
                <a:solidFill>
                  <a:srgbClr val="000101"/>
                </a:solidFill>
                <a:latin typeface="Arial"/>
                <a:cs typeface="Arial"/>
              </a:rPr>
              <a:t> </a:t>
            </a:r>
            <a:r>
              <a:rPr sz="1100" b="1" spc="-20" dirty="0">
                <a:solidFill>
                  <a:srgbClr val="000101"/>
                </a:solidFill>
                <a:latin typeface="Arial"/>
                <a:cs typeface="Arial"/>
              </a:rPr>
              <a:t>been </a:t>
            </a:r>
            <a:r>
              <a:rPr sz="1100" b="1" spc="-55" dirty="0">
                <a:solidFill>
                  <a:srgbClr val="000101"/>
                </a:solidFill>
                <a:latin typeface="Arial"/>
                <a:cs typeface="Arial"/>
              </a:rPr>
              <a:t>positive</a:t>
            </a:r>
            <a:r>
              <a:rPr sz="1100" b="1" spc="-35" dirty="0">
                <a:solidFill>
                  <a:srgbClr val="000101"/>
                </a:solidFill>
                <a:latin typeface="Arial"/>
                <a:cs typeface="Arial"/>
              </a:rPr>
              <a:t> </a:t>
            </a:r>
            <a:r>
              <a:rPr sz="1100" b="1" spc="-55" dirty="0">
                <a:solidFill>
                  <a:srgbClr val="000101"/>
                </a:solidFill>
                <a:latin typeface="Arial"/>
                <a:cs typeface="Arial"/>
              </a:rPr>
              <a:t>under </a:t>
            </a:r>
            <a:r>
              <a:rPr sz="1100" b="1" spc="-50" dirty="0">
                <a:solidFill>
                  <a:srgbClr val="000101"/>
                </a:solidFill>
                <a:latin typeface="Arial"/>
                <a:cs typeface="Arial"/>
              </a:rPr>
              <a:t>all</a:t>
            </a:r>
            <a:r>
              <a:rPr sz="1100" b="1" spc="-30" dirty="0">
                <a:solidFill>
                  <a:srgbClr val="000101"/>
                </a:solidFill>
                <a:latin typeface="Arial"/>
                <a:cs typeface="Arial"/>
              </a:rPr>
              <a:t> </a:t>
            </a:r>
            <a:r>
              <a:rPr sz="1100" b="1" spc="-60" dirty="0">
                <a:solidFill>
                  <a:srgbClr val="000101"/>
                </a:solidFill>
                <a:latin typeface="Arial"/>
                <a:cs typeface="Arial"/>
              </a:rPr>
              <a:t>six</a:t>
            </a:r>
            <a:r>
              <a:rPr sz="1100" b="1" spc="-35" dirty="0">
                <a:solidFill>
                  <a:srgbClr val="000101"/>
                </a:solidFill>
                <a:latin typeface="Arial"/>
                <a:cs typeface="Arial"/>
              </a:rPr>
              <a:t> </a:t>
            </a:r>
            <a:r>
              <a:rPr sz="1100" b="1" spc="-55" dirty="0">
                <a:solidFill>
                  <a:srgbClr val="000101"/>
                </a:solidFill>
                <a:latin typeface="Arial"/>
                <a:cs typeface="Arial"/>
              </a:rPr>
              <a:t>government</a:t>
            </a:r>
            <a:r>
              <a:rPr sz="1100" b="1" spc="-30" dirty="0">
                <a:solidFill>
                  <a:srgbClr val="000101"/>
                </a:solidFill>
                <a:latin typeface="Arial"/>
                <a:cs typeface="Arial"/>
              </a:rPr>
              <a:t> </a:t>
            </a:r>
            <a:r>
              <a:rPr sz="1100" b="1" spc="-10" dirty="0">
                <a:solidFill>
                  <a:srgbClr val="000101"/>
                </a:solidFill>
                <a:latin typeface="Arial"/>
                <a:cs typeface="Arial"/>
              </a:rPr>
              <a:t>compositions.</a:t>
            </a:r>
            <a:endParaRPr sz="1100" dirty="0">
              <a:latin typeface="Arial"/>
              <a:cs typeface="Arial"/>
            </a:endParaRPr>
          </a:p>
        </p:txBody>
      </p:sp>
      <p:sp>
        <p:nvSpPr>
          <p:cNvPr id="10" name="object 10"/>
          <p:cNvSpPr txBox="1"/>
          <p:nvPr/>
        </p:nvSpPr>
        <p:spPr>
          <a:xfrm>
            <a:off x="444500" y="2594848"/>
            <a:ext cx="9160356" cy="520655"/>
          </a:xfrm>
          <a:prstGeom prst="rect">
            <a:avLst/>
          </a:prstGeom>
        </p:spPr>
        <p:txBody>
          <a:bodyPr vert="horz" wrap="square" lIns="0" tIns="12700" rIns="0" bIns="0" rtlCol="0">
            <a:spAutoFit/>
          </a:bodyPr>
          <a:lstStyle/>
          <a:p>
            <a:pPr marL="12700" marR="5080">
              <a:lnSpc>
                <a:spcPct val="100000"/>
              </a:lnSpc>
              <a:spcBef>
                <a:spcPts val="100"/>
              </a:spcBef>
            </a:pPr>
            <a:r>
              <a:rPr sz="1100" b="1" spc="-45" dirty="0">
                <a:solidFill>
                  <a:srgbClr val="000101"/>
                </a:solidFill>
                <a:latin typeface="Arial"/>
                <a:cs typeface="Arial"/>
              </a:rPr>
              <a:t>Under</a:t>
            </a:r>
            <a:r>
              <a:rPr sz="1100" b="1" spc="-55" dirty="0">
                <a:solidFill>
                  <a:srgbClr val="000101"/>
                </a:solidFill>
                <a:latin typeface="Arial"/>
                <a:cs typeface="Arial"/>
              </a:rPr>
              <a:t> </a:t>
            </a:r>
            <a:r>
              <a:rPr sz="1100" b="1" spc="-45" dirty="0">
                <a:solidFill>
                  <a:srgbClr val="000101"/>
                </a:solidFill>
                <a:latin typeface="Arial"/>
                <a:cs typeface="Arial"/>
              </a:rPr>
              <a:t>the</a:t>
            </a:r>
            <a:r>
              <a:rPr sz="1100" b="1" spc="-30" dirty="0">
                <a:solidFill>
                  <a:srgbClr val="000101"/>
                </a:solidFill>
                <a:latin typeface="Arial"/>
                <a:cs typeface="Arial"/>
              </a:rPr>
              <a:t> </a:t>
            </a:r>
            <a:r>
              <a:rPr sz="1100" b="1" spc="-60" dirty="0">
                <a:solidFill>
                  <a:srgbClr val="000101"/>
                </a:solidFill>
                <a:latin typeface="Arial"/>
                <a:cs typeface="Arial"/>
              </a:rPr>
              <a:t>current</a:t>
            </a:r>
            <a:r>
              <a:rPr sz="1100" b="1" spc="-30" dirty="0">
                <a:solidFill>
                  <a:srgbClr val="000101"/>
                </a:solidFill>
                <a:latin typeface="Arial"/>
                <a:cs typeface="Arial"/>
              </a:rPr>
              <a:t> </a:t>
            </a:r>
            <a:r>
              <a:rPr sz="1100" b="1" spc="-55" dirty="0">
                <a:solidFill>
                  <a:srgbClr val="000101"/>
                </a:solidFill>
                <a:latin typeface="Arial"/>
                <a:cs typeface="Arial"/>
              </a:rPr>
              <a:t>government</a:t>
            </a:r>
            <a:r>
              <a:rPr sz="1100" b="1" spc="-25" dirty="0">
                <a:solidFill>
                  <a:srgbClr val="000101"/>
                </a:solidFill>
                <a:latin typeface="Arial"/>
                <a:cs typeface="Arial"/>
              </a:rPr>
              <a:t> </a:t>
            </a:r>
            <a:r>
              <a:rPr sz="1100" b="1" spc="-60" dirty="0">
                <a:solidFill>
                  <a:srgbClr val="000101"/>
                </a:solidFill>
                <a:latin typeface="Arial"/>
                <a:cs typeface="Arial"/>
              </a:rPr>
              <a:t>of</a:t>
            </a:r>
            <a:r>
              <a:rPr sz="1100" b="1" spc="-30" dirty="0">
                <a:solidFill>
                  <a:srgbClr val="000101"/>
                </a:solidFill>
                <a:latin typeface="Arial"/>
                <a:cs typeface="Arial"/>
              </a:rPr>
              <a:t> </a:t>
            </a:r>
            <a:r>
              <a:rPr sz="1100" b="1" spc="-45" dirty="0">
                <a:solidFill>
                  <a:srgbClr val="000101"/>
                </a:solidFill>
                <a:latin typeface="Arial"/>
                <a:cs typeface="Arial"/>
              </a:rPr>
              <a:t>Democratic</a:t>
            </a:r>
            <a:r>
              <a:rPr sz="1100" b="1" spc="-30" dirty="0">
                <a:solidFill>
                  <a:srgbClr val="000101"/>
                </a:solidFill>
                <a:latin typeface="Arial"/>
                <a:cs typeface="Arial"/>
              </a:rPr>
              <a:t> </a:t>
            </a:r>
            <a:r>
              <a:rPr sz="1100" b="1" spc="-55" dirty="0">
                <a:solidFill>
                  <a:srgbClr val="000101"/>
                </a:solidFill>
                <a:latin typeface="Arial"/>
                <a:cs typeface="Arial"/>
              </a:rPr>
              <a:t>president</a:t>
            </a:r>
            <a:r>
              <a:rPr sz="1100" b="1" spc="-25" dirty="0">
                <a:solidFill>
                  <a:srgbClr val="000101"/>
                </a:solidFill>
                <a:latin typeface="Arial"/>
                <a:cs typeface="Arial"/>
              </a:rPr>
              <a:t> </a:t>
            </a:r>
            <a:r>
              <a:rPr sz="1100" b="1" spc="-55" dirty="0">
                <a:solidFill>
                  <a:srgbClr val="000101"/>
                </a:solidFill>
                <a:latin typeface="Arial"/>
                <a:cs typeface="Arial"/>
              </a:rPr>
              <a:t>and</a:t>
            </a:r>
            <a:r>
              <a:rPr sz="1100" b="1" spc="-30" dirty="0">
                <a:solidFill>
                  <a:srgbClr val="000101"/>
                </a:solidFill>
                <a:latin typeface="Arial"/>
                <a:cs typeface="Arial"/>
              </a:rPr>
              <a:t> </a:t>
            </a:r>
            <a:r>
              <a:rPr sz="1100" b="1" spc="-10" dirty="0">
                <a:solidFill>
                  <a:srgbClr val="000101"/>
                </a:solidFill>
                <a:latin typeface="Arial"/>
                <a:cs typeface="Arial"/>
              </a:rPr>
              <a:t>divided </a:t>
            </a:r>
            <a:r>
              <a:rPr sz="1100" b="1" spc="-50" dirty="0">
                <a:solidFill>
                  <a:srgbClr val="000101"/>
                </a:solidFill>
                <a:latin typeface="Arial"/>
                <a:cs typeface="Arial"/>
              </a:rPr>
              <a:t>Congress,</a:t>
            </a:r>
            <a:r>
              <a:rPr sz="1100" b="1" spc="-15" dirty="0">
                <a:solidFill>
                  <a:srgbClr val="000101"/>
                </a:solidFill>
                <a:latin typeface="Arial"/>
                <a:cs typeface="Arial"/>
              </a:rPr>
              <a:t> </a:t>
            </a:r>
            <a:r>
              <a:rPr sz="1100" b="1" spc="-45" dirty="0">
                <a:solidFill>
                  <a:srgbClr val="000101"/>
                </a:solidFill>
                <a:latin typeface="Arial"/>
                <a:cs typeface="Arial"/>
              </a:rPr>
              <a:t>the</a:t>
            </a:r>
            <a:r>
              <a:rPr sz="1100" b="1" spc="-15" dirty="0">
                <a:solidFill>
                  <a:srgbClr val="000101"/>
                </a:solidFill>
                <a:latin typeface="Arial"/>
                <a:cs typeface="Arial"/>
              </a:rPr>
              <a:t> </a:t>
            </a:r>
            <a:r>
              <a:rPr sz="1100" b="1" spc="-25" dirty="0">
                <a:solidFill>
                  <a:srgbClr val="000101"/>
                </a:solidFill>
                <a:latin typeface="Arial"/>
                <a:cs typeface="Arial"/>
              </a:rPr>
              <a:t>S&amp;P</a:t>
            </a:r>
            <a:r>
              <a:rPr sz="1100" b="1" spc="-80" dirty="0">
                <a:solidFill>
                  <a:srgbClr val="000101"/>
                </a:solidFill>
                <a:latin typeface="Arial"/>
                <a:cs typeface="Arial"/>
              </a:rPr>
              <a:t> </a:t>
            </a:r>
            <a:r>
              <a:rPr sz="1100" b="1" dirty="0">
                <a:solidFill>
                  <a:srgbClr val="000101"/>
                </a:solidFill>
                <a:latin typeface="Arial"/>
                <a:cs typeface="Arial"/>
              </a:rPr>
              <a:t>500</a:t>
            </a:r>
            <a:r>
              <a:rPr sz="1100" b="1" spc="-10" dirty="0">
                <a:solidFill>
                  <a:srgbClr val="000101"/>
                </a:solidFill>
                <a:latin typeface="Arial"/>
                <a:cs typeface="Arial"/>
              </a:rPr>
              <a:t> </a:t>
            </a:r>
            <a:r>
              <a:rPr sz="1100" b="1" spc="-50" dirty="0">
                <a:solidFill>
                  <a:srgbClr val="000101"/>
                </a:solidFill>
                <a:latin typeface="Arial"/>
                <a:cs typeface="Arial"/>
              </a:rPr>
              <a:t>has</a:t>
            </a:r>
            <a:r>
              <a:rPr sz="1100" b="1" spc="-15" dirty="0">
                <a:solidFill>
                  <a:srgbClr val="000101"/>
                </a:solidFill>
                <a:latin typeface="Arial"/>
                <a:cs typeface="Arial"/>
              </a:rPr>
              <a:t> </a:t>
            </a:r>
            <a:r>
              <a:rPr sz="1100" b="1" spc="-50" dirty="0">
                <a:solidFill>
                  <a:srgbClr val="000101"/>
                </a:solidFill>
                <a:latin typeface="Arial"/>
                <a:cs typeface="Arial"/>
              </a:rPr>
              <a:t>advanced</a:t>
            </a:r>
            <a:r>
              <a:rPr sz="1100" b="1" spc="-15" dirty="0">
                <a:solidFill>
                  <a:srgbClr val="000101"/>
                </a:solidFill>
                <a:latin typeface="Arial"/>
                <a:cs typeface="Arial"/>
              </a:rPr>
              <a:t> </a:t>
            </a:r>
            <a:r>
              <a:rPr sz="1100" b="1" dirty="0">
                <a:solidFill>
                  <a:srgbClr val="000101"/>
                </a:solidFill>
                <a:latin typeface="Arial"/>
                <a:cs typeface="Arial"/>
              </a:rPr>
              <a:t>36.85%</a:t>
            </a:r>
            <a:r>
              <a:rPr sz="1100" b="1" spc="-10" dirty="0">
                <a:solidFill>
                  <a:srgbClr val="000101"/>
                </a:solidFill>
                <a:latin typeface="Arial"/>
                <a:cs typeface="Arial"/>
              </a:rPr>
              <a:t> </a:t>
            </a:r>
            <a:r>
              <a:rPr sz="1100" b="1" dirty="0">
                <a:solidFill>
                  <a:srgbClr val="000101"/>
                </a:solidFill>
                <a:latin typeface="Arial"/>
                <a:cs typeface="Arial"/>
              </a:rPr>
              <a:t>(28.69%</a:t>
            </a:r>
            <a:r>
              <a:rPr sz="1100" b="1" spc="-15" dirty="0">
                <a:solidFill>
                  <a:srgbClr val="000101"/>
                </a:solidFill>
                <a:latin typeface="Arial"/>
                <a:cs typeface="Arial"/>
              </a:rPr>
              <a:t> </a:t>
            </a:r>
            <a:r>
              <a:rPr sz="1100" b="1" spc="-10" dirty="0">
                <a:solidFill>
                  <a:srgbClr val="000101"/>
                </a:solidFill>
                <a:latin typeface="Arial"/>
                <a:cs typeface="Arial"/>
              </a:rPr>
              <a:t>annualized) </a:t>
            </a:r>
            <a:r>
              <a:rPr sz="1100" b="1" spc="-45" dirty="0">
                <a:solidFill>
                  <a:srgbClr val="000101"/>
                </a:solidFill>
                <a:latin typeface="Arial"/>
                <a:cs typeface="Arial"/>
              </a:rPr>
              <a:t>between</a:t>
            </a:r>
            <a:r>
              <a:rPr sz="1100" b="1" spc="-35" dirty="0">
                <a:solidFill>
                  <a:srgbClr val="000101"/>
                </a:solidFill>
                <a:latin typeface="Arial"/>
                <a:cs typeface="Arial"/>
              </a:rPr>
              <a:t> </a:t>
            </a:r>
            <a:r>
              <a:rPr sz="1100" b="1" spc="-50" dirty="0">
                <a:solidFill>
                  <a:srgbClr val="000101"/>
                </a:solidFill>
                <a:latin typeface="Arial"/>
                <a:cs typeface="Arial"/>
              </a:rPr>
              <a:t>January</a:t>
            </a:r>
            <a:r>
              <a:rPr sz="1100" b="1" spc="-35" dirty="0">
                <a:solidFill>
                  <a:srgbClr val="000101"/>
                </a:solidFill>
                <a:latin typeface="Arial"/>
                <a:cs typeface="Arial"/>
              </a:rPr>
              <a:t> 3rd, </a:t>
            </a:r>
            <a:r>
              <a:rPr sz="1100" b="1" spc="-25" dirty="0">
                <a:solidFill>
                  <a:srgbClr val="000101"/>
                </a:solidFill>
                <a:latin typeface="Arial"/>
                <a:cs typeface="Arial"/>
              </a:rPr>
              <a:t>2023–when</a:t>
            </a:r>
            <a:r>
              <a:rPr sz="1100" b="1" spc="-30" dirty="0">
                <a:solidFill>
                  <a:srgbClr val="000101"/>
                </a:solidFill>
                <a:latin typeface="Arial"/>
                <a:cs typeface="Arial"/>
              </a:rPr>
              <a:t> </a:t>
            </a:r>
            <a:r>
              <a:rPr sz="1100" b="1" spc="-60" dirty="0">
                <a:solidFill>
                  <a:srgbClr val="000101"/>
                </a:solidFill>
                <a:latin typeface="Arial"/>
                <a:cs typeface="Arial"/>
              </a:rPr>
              <a:t>this</a:t>
            </a:r>
            <a:r>
              <a:rPr sz="1100" b="1" spc="-35" dirty="0">
                <a:solidFill>
                  <a:srgbClr val="000101"/>
                </a:solidFill>
                <a:latin typeface="Arial"/>
                <a:cs typeface="Arial"/>
              </a:rPr>
              <a:t> </a:t>
            </a:r>
            <a:r>
              <a:rPr sz="1100" b="1" spc="-60" dirty="0">
                <a:solidFill>
                  <a:srgbClr val="000101"/>
                </a:solidFill>
                <a:latin typeface="Arial"/>
                <a:cs typeface="Arial"/>
              </a:rPr>
              <a:t>current</a:t>
            </a:r>
            <a:r>
              <a:rPr sz="1100" b="1" spc="-35" dirty="0">
                <a:solidFill>
                  <a:srgbClr val="000101"/>
                </a:solidFill>
                <a:latin typeface="Arial"/>
                <a:cs typeface="Arial"/>
              </a:rPr>
              <a:t> </a:t>
            </a:r>
            <a:r>
              <a:rPr sz="1100" b="1" spc="-55" dirty="0">
                <a:solidFill>
                  <a:srgbClr val="000101"/>
                </a:solidFill>
                <a:latin typeface="Arial"/>
                <a:cs typeface="Arial"/>
              </a:rPr>
              <a:t>Congress</a:t>
            </a:r>
            <a:r>
              <a:rPr sz="1100" b="1" spc="-30" dirty="0">
                <a:solidFill>
                  <a:srgbClr val="000101"/>
                </a:solidFill>
                <a:latin typeface="Arial"/>
                <a:cs typeface="Arial"/>
              </a:rPr>
              <a:t> </a:t>
            </a:r>
            <a:r>
              <a:rPr sz="1100" b="1" spc="-55" dirty="0">
                <a:solidFill>
                  <a:srgbClr val="000101"/>
                </a:solidFill>
                <a:latin typeface="Arial"/>
                <a:cs typeface="Arial"/>
              </a:rPr>
              <a:t>was</a:t>
            </a:r>
            <a:r>
              <a:rPr sz="1100" b="1" spc="-35" dirty="0">
                <a:solidFill>
                  <a:srgbClr val="000101"/>
                </a:solidFill>
                <a:latin typeface="Arial"/>
                <a:cs typeface="Arial"/>
              </a:rPr>
              <a:t> </a:t>
            </a:r>
            <a:r>
              <a:rPr sz="1100" b="1" spc="-10" dirty="0">
                <a:solidFill>
                  <a:srgbClr val="000101"/>
                </a:solidFill>
                <a:latin typeface="Arial"/>
                <a:cs typeface="Arial"/>
              </a:rPr>
              <a:t>sworn </a:t>
            </a:r>
            <a:r>
              <a:rPr sz="1100" b="1" spc="-60" dirty="0">
                <a:solidFill>
                  <a:srgbClr val="000101"/>
                </a:solidFill>
                <a:latin typeface="Arial"/>
                <a:cs typeface="Arial"/>
              </a:rPr>
              <a:t>in–and</a:t>
            </a:r>
            <a:r>
              <a:rPr sz="1100" b="1" spc="-40" dirty="0">
                <a:solidFill>
                  <a:srgbClr val="000101"/>
                </a:solidFill>
                <a:latin typeface="Arial"/>
                <a:cs typeface="Arial"/>
              </a:rPr>
              <a:t> </a:t>
            </a:r>
            <a:r>
              <a:rPr sz="1100" b="1" spc="-45" dirty="0">
                <a:solidFill>
                  <a:srgbClr val="000101"/>
                </a:solidFill>
                <a:latin typeface="Arial"/>
                <a:cs typeface="Arial"/>
              </a:rPr>
              <a:t>March </a:t>
            </a:r>
            <a:r>
              <a:rPr sz="1100" b="1" spc="-25" dirty="0">
                <a:solidFill>
                  <a:srgbClr val="000101"/>
                </a:solidFill>
                <a:latin typeface="Arial"/>
                <a:cs typeface="Arial"/>
              </a:rPr>
              <a:t>31st,</a:t>
            </a:r>
            <a:r>
              <a:rPr sz="1100" b="1" spc="-40" dirty="0">
                <a:solidFill>
                  <a:srgbClr val="000101"/>
                </a:solidFill>
                <a:latin typeface="Arial"/>
                <a:cs typeface="Arial"/>
              </a:rPr>
              <a:t> </a:t>
            </a:r>
            <a:r>
              <a:rPr sz="1100" b="1" dirty="0">
                <a:solidFill>
                  <a:srgbClr val="000101"/>
                </a:solidFill>
                <a:latin typeface="Arial"/>
                <a:cs typeface="Arial"/>
              </a:rPr>
              <a:t>2024,</a:t>
            </a:r>
            <a:r>
              <a:rPr sz="1100" b="1" spc="-40" dirty="0">
                <a:solidFill>
                  <a:srgbClr val="000101"/>
                </a:solidFill>
                <a:latin typeface="Arial"/>
                <a:cs typeface="Arial"/>
              </a:rPr>
              <a:t> </a:t>
            </a:r>
            <a:r>
              <a:rPr sz="1100" b="1" spc="-60" dirty="0">
                <a:solidFill>
                  <a:srgbClr val="000101"/>
                </a:solidFill>
                <a:latin typeface="Arial"/>
                <a:cs typeface="Arial"/>
              </a:rPr>
              <a:t>outperforming</a:t>
            </a:r>
            <a:r>
              <a:rPr sz="1100" b="1" spc="-40" dirty="0">
                <a:solidFill>
                  <a:srgbClr val="000101"/>
                </a:solidFill>
                <a:latin typeface="Arial"/>
                <a:cs typeface="Arial"/>
              </a:rPr>
              <a:t> </a:t>
            </a:r>
            <a:r>
              <a:rPr sz="1100" b="1" spc="-45" dirty="0">
                <a:solidFill>
                  <a:srgbClr val="000101"/>
                </a:solidFill>
                <a:latin typeface="Arial"/>
                <a:cs typeface="Arial"/>
              </a:rPr>
              <a:t>the</a:t>
            </a:r>
            <a:r>
              <a:rPr sz="1100" b="1" spc="-40" dirty="0">
                <a:solidFill>
                  <a:srgbClr val="000101"/>
                </a:solidFill>
                <a:latin typeface="Arial"/>
                <a:cs typeface="Arial"/>
              </a:rPr>
              <a:t> </a:t>
            </a:r>
            <a:r>
              <a:rPr sz="1100" b="1" dirty="0">
                <a:solidFill>
                  <a:srgbClr val="000101"/>
                </a:solidFill>
                <a:latin typeface="Arial"/>
                <a:cs typeface="Arial"/>
              </a:rPr>
              <a:t>15.72%</a:t>
            </a:r>
            <a:r>
              <a:rPr sz="1100" b="1" spc="-40" dirty="0">
                <a:solidFill>
                  <a:srgbClr val="000101"/>
                </a:solidFill>
                <a:latin typeface="Arial"/>
                <a:cs typeface="Arial"/>
              </a:rPr>
              <a:t> </a:t>
            </a:r>
            <a:r>
              <a:rPr sz="1100" b="1" spc="-45" dirty="0">
                <a:solidFill>
                  <a:srgbClr val="000101"/>
                </a:solidFill>
                <a:latin typeface="Arial"/>
                <a:cs typeface="Arial"/>
              </a:rPr>
              <a:t>annualized</a:t>
            </a:r>
            <a:r>
              <a:rPr sz="1100" b="1" spc="-40" dirty="0">
                <a:solidFill>
                  <a:srgbClr val="000101"/>
                </a:solidFill>
                <a:latin typeface="Arial"/>
                <a:cs typeface="Arial"/>
              </a:rPr>
              <a:t> </a:t>
            </a:r>
            <a:r>
              <a:rPr sz="1100" b="1" spc="-20" dirty="0">
                <a:solidFill>
                  <a:srgbClr val="000101"/>
                </a:solidFill>
                <a:latin typeface="Arial"/>
                <a:cs typeface="Arial"/>
              </a:rPr>
              <a:t>return </a:t>
            </a:r>
            <a:r>
              <a:rPr sz="1100" b="1" spc="-55" dirty="0">
                <a:solidFill>
                  <a:srgbClr val="000101"/>
                </a:solidFill>
                <a:latin typeface="Arial"/>
                <a:cs typeface="Arial"/>
              </a:rPr>
              <a:t>historically</a:t>
            </a:r>
            <a:r>
              <a:rPr sz="1100" b="1" spc="-25" dirty="0">
                <a:solidFill>
                  <a:srgbClr val="000101"/>
                </a:solidFill>
                <a:latin typeface="Arial"/>
                <a:cs typeface="Arial"/>
              </a:rPr>
              <a:t> </a:t>
            </a:r>
            <a:r>
              <a:rPr sz="1100" b="1" spc="-45" dirty="0">
                <a:solidFill>
                  <a:srgbClr val="000101"/>
                </a:solidFill>
                <a:latin typeface="Arial"/>
                <a:cs typeface="Arial"/>
              </a:rPr>
              <a:t>generated</a:t>
            </a:r>
            <a:r>
              <a:rPr sz="1100" b="1" spc="-25" dirty="0">
                <a:solidFill>
                  <a:srgbClr val="000101"/>
                </a:solidFill>
                <a:latin typeface="Arial"/>
                <a:cs typeface="Arial"/>
              </a:rPr>
              <a:t> </a:t>
            </a:r>
            <a:r>
              <a:rPr sz="1100" b="1" spc="-65" dirty="0">
                <a:solidFill>
                  <a:srgbClr val="000101"/>
                </a:solidFill>
                <a:latin typeface="Arial"/>
                <a:cs typeface="Arial"/>
              </a:rPr>
              <a:t>during</a:t>
            </a:r>
            <a:r>
              <a:rPr sz="1100" b="1" spc="-25" dirty="0">
                <a:solidFill>
                  <a:srgbClr val="000101"/>
                </a:solidFill>
                <a:latin typeface="Arial"/>
                <a:cs typeface="Arial"/>
              </a:rPr>
              <a:t> </a:t>
            </a:r>
            <a:r>
              <a:rPr sz="1100" b="1" spc="-60" dirty="0">
                <a:solidFill>
                  <a:srgbClr val="000101"/>
                </a:solidFill>
                <a:latin typeface="Arial"/>
                <a:cs typeface="Arial"/>
              </a:rPr>
              <a:t>this</a:t>
            </a:r>
            <a:r>
              <a:rPr sz="1100" b="1" spc="-25" dirty="0">
                <a:solidFill>
                  <a:srgbClr val="000101"/>
                </a:solidFill>
                <a:latin typeface="Arial"/>
                <a:cs typeface="Arial"/>
              </a:rPr>
              <a:t> </a:t>
            </a:r>
            <a:r>
              <a:rPr sz="1100" b="1" spc="-50" dirty="0">
                <a:solidFill>
                  <a:srgbClr val="000101"/>
                </a:solidFill>
                <a:latin typeface="Arial"/>
                <a:cs typeface="Arial"/>
              </a:rPr>
              <a:t>legislative</a:t>
            </a:r>
            <a:r>
              <a:rPr sz="1100" b="1" spc="-20" dirty="0">
                <a:solidFill>
                  <a:srgbClr val="000101"/>
                </a:solidFill>
                <a:latin typeface="Arial"/>
                <a:cs typeface="Arial"/>
              </a:rPr>
              <a:t> </a:t>
            </a:r>
            <a:r>
              <a:rPr sz="1100" b="1" spc="-10" dirty="0">
                <a:solidFill>
                  <a:srgbClr val="000101"/>
                </a:solidFill>
                <a:latin typeface="Arial"/>
                <a:cs typeface="Arial"/>
              </a:rPr>
              <a:t>formation.</a:t>
            </a:r>
            <a:endParaRPr sz="1100" dirty="0">
              <a:latin typeface="Arial"/>
              <a:cs typeface="Arial"/>
            </a:endParaRPr>
          </a:p>
        </p:txBody>
      </p:sp>
      <p:sp>
        <p:nvSpPr>
          <p:cNvPr id="11" name="object 11"/>
          <p:cNvSpPr/>
          <p:nvPr/>
        </p:nvSpPr>
        <p:spPr>
          <a:xfrm>
            <a:off x="462017" y="1648084"/>
            <a:ext cx="9175496" cy="45719"/>
          </a:xfrm>
          <a:custGeom>
            <a:avLst/>
            <a:gdLst/>
            <a:ahLst/>
            <a:cxnLst/>
            <a:rect l="l" t="t" r="r" b="b"/>
            <a:pathLst>
              <a:path w="4401820">
                <a:moveTo>
                  <a:pt x="0" y="0"/>
                </a:moveTo>
                <a:lnTo>
                  <a:pt x="4401820" y="0"/>
                </a:lnTo>
              </a:path>
            </a:pathLst>
          </a:custGeom>
          <a:ln w="12700">
            <a:solidFill>
              <a:srgbClr val="000000"/>
            </a:solidFill>
          </a:ln>
        </p:spPr>
        <p:txBody>
          <a:bodyPr wrap="square" lIns="0" tIns="0" rIns="0" bIns="0" rtlCol="0"/>
          <a:lstStyle/>
          <a:p>
            <a:endParaRPr/>
          </a:p>
        </p:txBody>
      </p:sp>
      <p:grpSp>
        <p:nvGrpSpPr>
          <p:cNvPr id="20" name="object 20"/>
          <p:cNvGrpSpPr/>
          <p:nvPr/>
        </p:nvGrpSpPr>
        <p:grpSpPr>
          <a:xfrm>
            <a:off x="1295400" y="3371381"/>
            <a:ext cx="7162799" cy="3505962"/>
            <a:chOff x="5174335" y="4224782"/>
            <a:chExt cx="4650105" cy="3091180"/>
          </a:xfrm>
        </p:grpSpPr>
        <p:sp>
          <p:nvSpPr>
            <p:cNvPr id="21" name="object 21"/>
            <p:cNvSpPr/>
            <p:nvPr/>
          </p:nvSpPr>
          <p:spPr>
            <a:xfrm>
              <a:off x="5174335" y="4224782"/>
              <a:ext cx="4650105" cy="3091180"/>
            </a:xfrm>
            <a:custGeom>
              <a:avLst/>
              <a:gdLst/>
              <a:ahLst/>
              <a:cxnLst/>
              <a:rect l="l" t="t" r="r" b="b"/>
              <a:pathLst>
                <a:path w="4650105" h="3091179">
                  <a:moveTo>
                    <a:pt x="4649724" y="0"/>
                  </a:moveTo>
                  <a:lnTo>
                    <a:pt x="0" y="0"/>
                  </a:lnTo>
                  <a:lnTo>
                    <a:pt x="0" y="3090672"/>
                  </a:lnTo>
                  <a:lnTo>
                    <a:pt x="4649724" y="3090672"/>
                  </a:lnTo>
                  <a:lnTo>
                    <a:pt x="4649724" y="0"/>
                  </a:lnTo>
                  <a:close/>
                </a:path>
              </a:pathLst>
            </a:custGeom>
            <a:solidFill>
              <a:srgbClr val="000000">
                <a:alpha val="9999"/>
              </a:srgbClr>
            </a:solidFill>
          </p:spPr>
          <p:txBody>
            <a:bodyPr wrap="square" lIns="0" tIns="0" rIns="0" bIns="0" rtlCol="0"/>
            <a:lstStyle/>
            <a:p>
              <a:endParaRPr/>
            </a:p>
          </p:txBody>
        </p:sp>
        <p:sp>
          <p:nvSpPr>
            <p:cNvPr id="22" name="object 22"/>
            <p:cNvSpPr/>
            <p:nvPr/>
          </p:nvSpPr>
          <p:spPr>
            <a:xfrm>
              <a:off x="5215737" y="4267200"/>
              <a:ext cx="4389120" cy="2830195"/>
            </a:xfrm>
            <a:custGeom>
              <a:avLst/>
              <a:gdLst/>
              <a:ahLst/>
              <a:cxnLst/>
              <a:rect l="l" t="t" r="r" b="b"/>
              <a:pathLst>
                <a:path w="4389120" h="2830195">
                  <a:moveTo>
                    <a:pt x="4389120" y="0"/>
                  </a:moveTo>
                  <a:lnTo>
                    <a:pt x="0" y="0"/>
                  </a:lnTo>
                  <a:lnTo>
                    <a:pt x="0" y="2830068"/>
                  </a:lnTo>
                  <a:lnTo>
                    <a:pt x="4389120" y="2830068"/>
                  </a:lnTo>
                  <a:lnTo>
                    <a:pt x="4389120" y="0"/>
                  </a:lnTo>
                  <a:close/>
                </a:path>
              </a:pathLst>
            </a:custGeom>
            <a:solidFill>
              <a:srgbClr val="FFFFFF"/>
            </a:solidFill>
          </p:spPr>
          <p:txBody>
            <a:bodyPr wrap="square" lIns="0" tIns="0" rIns="0" bIns="0" rtlCol="0"/>
            <a:lstStyle/>
            <a:p>
              <a:endParaRPr/>
            </a:p>
          </p:txBody>
        </p:sp>
        <p:pic>
          <p:nvPicPr>
            <p:cNvPr id="25" name="object 25"/>
            <p:cNvPicPr/>
            <p:nvPr/>
          </p:nvPicPr>
          <p:blipFill>
            <a:blip r:embed="rId2" cstate="print"/>
            <a:stretch>
              <a:fillRect/>
            </a:stretch>
          </p:blipFill>
          <p:spPr>
            <a:xfrm>
              <a:off x="5317236" y="4315968"/>
              <a:ext cx="4184396" cy="2734056"/>
            </a:xfrm>
            <a:prstGeom prst="rect">
              <a:avLst/>
            </a:prstGeom>
          </p:spPr>
        </p:pic>
      </p:gr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11</a:t>
            </a:fld>
            <a:endParaRPr spc="-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7713345"/>
          </a:xfrm>
          <a:custGeom>
            <a:avLst/>
            <a:gdLst/>
            <a:ahLst/>
            <a:cxnLst/>
            <a:rect l="l" t="t" r="r" b="b"/>
            <a:pathLst>
              <a:path w="10058400" h="7713345">
                <a:moveTo>
                  <a:pt x="0" y="7712760"/>
                </a:moveTo>
                <a:lnTo>
                  <a:pt x="10058400" y="7712760"/>
                </a:lnTo>
                <a:lnTo>
                  <a:pt x="10058400" y="0"/>
                </a:lnTo>
                <a:lnTo>
                  <a:pt x="0" y="0"/>
                </a:lnTo>
                <a:lnTo>
                  <a:pt x="0" y="7712760"/>
                </a:lnTo>
                <a:close/>
              </a:path>
            </a:pathLst>
          </a:custGeom>
          <a:solidFill>
            <a:srgbClr val="000000">
              <a:alpha val="5000"/>
            </a:srgbClr>
          </a:solidFill>
        </p:spPr>
        <p:txBody>
          <a:bodyPr wrap="square" lIns="0" tIns="0" rIns="0" bIns="0" rtlCol="0"/>
          <a:lstStyle/>
          <a:p>
            <a:endParaRPr lang="en-US" sz="1800" b="0" i="0" u="none" strike="noStrike" baseline="0">
              <a:latin typeface="Times New Roman" panose="02020603050405020304" pitchFamily="18" charset="0"/>
            </a:endParaRPr>
          </a:p>
        </p:txBody>
      </p:sp>
      <p:pic>
        <p:nvPicPr>
          <p:cNvPr id="3" name="object 3"/>
          <p:cNvPicPr/>
          <p:nvPr/>
        </p:nvPicPr>
        <p:blipFill>
          <a:blip r:embed="rId2" cstate="print"/>
          <a:stretch>
            <a:fillRect/>
          </a:stretch>
        </p:blipFill>
        <p:spPr>
          <a:xfrm>
            <a:off x="0" y="0"/>
            <a:ext cx="10058400" cy="457200"/>
          </a:xfrm>
          <a:prstGeom prst="rect">
            <a:avLst/>
          </a:prstGeom>
        </p:spPr>
      </p:pic>
      <p:grpSp>
        <p:nvGrpSpPr>
          <p:cNvPr id="4" name="object 4"/>
          <p:cNvGrpSpPr/>
          <p:nvPr/>
        </p:nvGrpSpPr>
        <p:grpSpPr>
          <a:xfrm>
            <a:off x="457201" y="7489176"/>
            <a:ext cx="603250" cy="112395"/>
            <a:chOff x="457201" y="7489176"/>
            <a:chExt cx="603250" cy="112395"/>
          </a:xfrm>
        </p:grpSpPr>
        <p:pic>
          <p:nvPicPr>
            <p:cNvPr id="5" name="object 5"/>
            <p:cNvPicPr/>
            <p:nvPr/>
          </p:nvPicPr>
          <p:blipFill>
            <a:blip r:embed="rId3" cstate="print"/>
            <a:stretch>
              <a:fillRect/>
            </a:stretch>
          </p:blipFill>
          <p:spPr>
            <a:xfrm>
              <a:off x="457201" y="7489176"/>
              <a:ext cx="217530" cy="111772"/>
            </a:xfrm>
            <a:prstGeom prst="rect">
              <a:avLst/>
            </a:prstGeom>
          </p:spPr>
        </p:pic>
        <p:sp>
          <p:nvSpPr>
            <p:cNvPr id="6" name="object 6"/>
            <p:cNvSpPr/>
            <p:nvPr/>
          </p:nvSpPr>
          <p:spPr>
            <a:xfrm>
              <a:off x="706437" y="7491145"/>
              <a:ext cx="91440" cy="107950"/>
            </a:xfrm>
            <a:custGeom>
              <a:avLst/>
              <a:gdLst/>
              <a:ahLst/>
              <a:cxnLst/>
              <a:rect l="l" t="t" r="r" b="b"/>
              <a:pathLst>
                <a:path w="91440" h="107950">
                  <a:moveTo>
                    <a:pt x="91401" y="0"/>
                  </a:moveTo>
                  <a:lnTo>
                    <a:pt x="67627" y="0"/>
                  </a:lnTo>
                  <a:lnTo>
                    <a:pt x="67627" y="43180"/>
                  </a:lnTo>
                  <a:lnTo>
                    <a:pt x="23774" y="43180"/>
                  </a:lnTo>
                  <a:lnTo>
                    <a:pt x="23774" y="0"/>
                  </a:lnTo>
                  <a:lnTo>
                    <a:pt x="0" y="0"/>
                  </a:lnTo>
                  <a:lnTo>
                    <a:pt x="0" y="43180"/>
                  </a:lnTo>
                  <a:lnTo>
                    <a:pt x="0" y="64770"/>
                  </a:lnTo>
                  <a:lnTo>
                    <a:pt x="0" y="107950"/>
                  </a:lnTo>
                  <a:lnTo>
                    <a:pt x="23774" y="107950"/>
                  </a:lnTo>
                  <a:lnTo>
                    <a:pt x="23774" y="64770"/>
                  </a:lnTo>
                  <a:lnTo>
                    <a:pt x="67627" y="64770"/>
                  </a:lnTo>
                  <a:lnTo>
                    <a:pt x="67627" y="107950"/>
                  </a:lnTo>
                  <a:lnTo>
                    <a:pt x="91401" y="107950"/>
                  </a:lnTo>
                  <a:lnTo>
                    <a:pt x="91401" y="64770"/>
                  </a:lnTo>
                  <a:lnTo>
                    <a:pt x="91401" y="43180"/>
                  </a:lnTo>
                  <a:lnTo>
                    <a:pt x="91401" y="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print"/>
            <a:stretch>
              <a:fillRect/>
            </a:stretch>
          </p:blipFill>
          <p:spPr>
            <a:xfrm>
              <a:off x="825088" y="7490255"/>
              <a:ext cx="114553" cy="108839"/>
            </a:xfrm>
            <a:prstGeom prst="rect">
              <a:avLst/>
            </a:prstGeom>
          </p:spPr>
        </p:pic>
        <p:pic>
          <p:nvPicPr>
            <p:cNvPr id="8" name="object 8"/>
            <p:cNvPicPr/>
            <p:nvPr/>
          </p:nvPicPr>
          <p:blipFill>
            <a:blip r:embed="rId5" cstate="print"/>
            <a:stretch>
              <a:fillRect/>
            </a:stretch>
          </p:blipFill>
          <p:spPr>
            <a:xfrm>
              <a:off x="966631" y="7491029"/>
              <a:ext cx="93408" cy="108064"/>
            </a:xfrm>
            <a:prstGeom prst="rect">
              <a:avLst/>
            </a:prstGeom>
          </p:spPr>
        </p:pic>
      </p:grpSp>
      <p:grpSp>
        <p:nvGrpSpPr>
          <p:cNvPr id="9" name="object 9"/>
          <p:cNvGrpSpPr/>
          <p:nvPr/>
        </p:nvGrpSpPr>
        <p:grpSpPr>
          <a:xfrm>
            <a:off x="1084845" y="7489486"/>
            <a:ext cx="195580" cy="111760"/>
            <a:chOff x="1084845" y="7489486"/>
            <a:chExt cx="195580" cy="111760"/>
          </a:xfrm>
        </p:grpSpPr>
        <p:sp>
          <p:nvSpPr>
            <p:cNvPr id="10" name="object 10"/>
            <p:cNvSpPr/>
            <p:nvPr/>
          </p:nvSpPr>
          <p:spPr>
            <a:xfrm>
              <a:off x="1084834" y="7491362"/>
              <a:ext cx="90170" cy="107950"/>
            </a:xfrm>
            <a:custGeom>
              <a:avLst/>
              <a:gdLst/>
              <a:ahLst/>
              <a:cxnLst/>
              <a:rect l="l" t="t" r="r" b="b"/>
              <a:pathLst>
                <a:path w="90169" h="107950">
                  <a:moveTo>
                    <a:pt x="89547" y="0"/>
                  </a:moveTo>
                  <a:lnTo>
                    <a:pt x="0" y="0"/>
                  </a:lnTo>
                  <a:lnTo>
                    <a:pt x="0" y="21590"/>
                  </a:lnTo>
                  <a:lnTo>
                    <a:pt x="32893" y="21590"/>
                  </a:lnTo>
                  <a:lnTo>
                    <a:pt x="32893" y="107950"/>
                  </a:lnTo>
                  <a:lnTo>
                    <a:pt x="56667" y="107950"/>
                  </a:lnTo>
                  <a:lnTo>
                    <a:pt x="56667" y="21590"/>
                  </a:lnTo>
                  <a:lnTo>
                    <a:pt x="89547" y="21590"/>
                  </a:lnTo>
                  <a:lnTo>
                    <a:pt x="89547" y="0"/>
                  </a:lnTo>
                  <a:close/>
                </a:path>
              </a:pathLst>
            </a:custGeom>
            <a:solidFill>
              <a:srgbClr val="000000"/>
            </a:solidFill>
          </p:spPr>
          <p:txBody>
            <a:bodyPr wrap="square" lIns="0" tIns="0" rIns="0" bIns="0" rtlCol="0"/>
            <a:lstStyle/>
            <a:p>
              <a:endParaRPr/>
            </a:p>
          </p:txBody>
        </p:sp>
        <p:pic>
          <p:nvPicPr>
            <p:cNvPr id="11" name="object 11"/>
            <p:cNvPicPr/>
            <p:nvPr/>
          </p:nvPicPr>
          <p:blipFill>
            <a:blip r:embed="rId6" cstate="print"/>
            <a:stretch>
              <a:fillRect/>
            </a:stretch>
          </p:blipFill>
          <p:spPr>
            <a:xfrm>
              <a:off x="1194628" y="7489486"/>
              <a:ext cx="85534" cy="111163"/>
            </a:xfrm>
            <a:prstGeom prst="rect">
              <a:avLst/>
            </a:prstGeom>
          </p:spPr>
        </p:pic>
      </p:grpSp>
      <p:sp>
        <p:nvSpPr>
          <p:cNvPr id="12" name="object 12"/>
          <p:cNvSpPr txBox="1"/>
          <p:nvPr/>
        </p:nvSpPr>
        <p:spPr>
          <a:xfrm>
            <a:off x="444500" y="154659"/>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sp>
        <p:nvSpPr>
          <p:cNvPr id="14" name="object 14"/>
          <p:cNvSpPr txBox="1"/>
          <p:nvPr/>
        </p:nvSpPr>
        <p:spPr>
          <a:xfrm>
            <a:off x="444500" y="1470442"/>
            <a:ext cx="9156700" cy="2008242"/>
          </a:xfrm>
          <a:prstGeom prst="rect">
            <a:avLst/>
          </a:prstGeom>
        </p:spPr>
        <p:txBody>
          <a:bodyPr vert="horz" wrap="square" lIns="0" tIns="12700" rIns="0" bIns="0" rtlCol="0">
            <a:spAutoFit/>
          </a:bodyPr>
          <a:lstStyle/>
          <a:p>
            <a:pPr marL="12700" marR="5080">
              <a:lnSpc>
                <a:spcPct val="100000"/>
              </a:lnSpc>
              <a:spcBef>
                <a:spcPts val="100"/>
              </a:spcBef>
            </a:pPr>
            <a:r>
              <a:rPr sz="1600" b="1" spc="-35" dirty="0">
                <a:solidFill>
                  <a:srgbClr val="000101"/>
                </a:solidFill>
                <a:latin typeface="Arial"/>
                <a:cs typeface="Arial"/>
              </a:rPr>
              <a:t>The</a:t>
            </a:r>
            <a:r>
              <a:rPr sz="1600" b="1" spc="-40" dirty="0">
                <a:solidFill>
                  <a:srgbClr val="000101"/>
                </a:solidFill>
                <a:latin typeface="Arial"/>
                <a:cs typeface="Arial"/>
              </a:rPr>
              <a:t> </a:t>
            </a:r>
            <a:r>
              <a:rPr sz="1600" b="1" spc="-50" dirty="0">
                <a:solidFill>
                  <a:srgbClr val="000101"/>
                </a:solidFill>
                <a:latin typeface="Arial"/>
                <a:cs typeface="Arial"/>
              </a:rPr>
              <a:t>parties</a:t>
            </a:r>
            <a:r>
              <a:rPr sz="1600" b="1" spc="-35" dirty="0">
                <a:solidFill>
                  <a:srgbClr val="000101"/>
                </a:solidFill>
                <a:latin typeface="Arial"/>
                <a:cs typeface="Arial"/>
              </a:rPr>
              <a:t> </a:t>
            </a:r>
            <a:r>
              <a:rPr sz="1600" b="1" spc="-65" dirty="0">
                <a:solidFill>
                  <a:srgbClr val="000101"/>
                </a:solidFill>
                <a:latin typeface="Arial"/>
                <a:cs typeface="Arial"/>
              </a:rPr>
              <a:t>occupying</a:t>
            </a:r>
            <a:r>
              <a:rPr sz="1600" b="1" spc="-35" dirty="0">
                <a:solidFill>
                  <a:srgbClr val="000101"/>
                </a:solidFill>
                <a:latin typeface="Arial"/>
                <a:cs typeface="Arial"/>
              </a:rPr>
              <a:t> </a:t>
            </a:r>
            <a:r>
              <a:rPr sz="1600" b="1" spc="-45" dirty="0">
                <a:solidFill>
                  <a:srgbClr val="000101"/>
                </a:solidFill>
                <a:latin typeface="Arial"/>
                <a:cs typeface="Arial"/>
              </a:rPr>
              <a:t>the</a:t>
            </a:r>
            <a:r>
              <a:rPr sz="1600" b="1" spc="-35" dirty="0">
                <a:solidFill>
                  <a:srgbClr val="000101"/>
                </a:solidFill>
                <a:latin typeface="Arial"/>
                <a:cs typeface="Arial"/>
              </a:rPr>
              <a:t> </a:t>
            </a:r>
            <a:r>
              <a:rPr sz="1600" b="1" spc="-45" dirty="0">
                <a:solidFill>
                  <a:srgbClr val="000101"/>
                </a:solidFill>
                <a:latin typeface="Arial"/>
                <a:cs typeface="Arial"/>
              </a:rPr>
              <a:t>White</a:t>
            </a:r>
            <a:r>
              <a:rPr sz="1600" b="1" spc="-35" dirty="0">
                <a:solidFill>
                  <a:srgbClr val="000101"/>
                </a:solidFill>
                <a:latin typeface="Arial"/>
                <a:cs typeface="Arial"/>
              </a:rPr>
              <a:t> </a:t>
            </a:r>
            <a:r>
              <a:rPr sz="1600" b="1" spc="-40" dirty="0">
                <a:solidFill>
                  <a:srgbClr val="000101"/>
                </a:solidFill>
                <a:latin typeface="Arial"/>
                <a:cs typeface="Arial"/>
              </a:rPr>
              <a:t>House</a:t>
            </a:r>
            <a:r>
              <a:rPr sz="1600" b="1" spc="-35" dirty="0">
                <a:solidFill>
                  <a:srgbClr val="000101"/>
                </a:solidFill>
                <a:latin typeface="Arial"/>
                <a:cs typeface="Arial"/>
              </a:rPr>
              <a:t> </a:t>
            </a:r>
            <a:r>
              <a:rPr sz="1600" b="1" spc="-55" dirty="0">
                <a:solidFill>
                  <a:srgbClr val="000101"/>
                </a:solidFill>
                <a:latin typeface="Arial"/>
                <a:cs typeface="Arial"/>
              </a:rPr>
              <a:t>and</a:t>
            </a:r>
            <a:r>
              <a:rPr sz="1600" b="1" spc="-40" dirty="0">
                <a:solidFill>
                  <a:srgbClr val="000101"/>
                </a:solidFill>
                <a:latin typeface="Arial"/>
                <a:cs typeface="Arial"/>
              </a:rPr>
              <a:t> </a:t>
            </a:r>
            <a:r>
              <a:rPr sz="1600" b="1" spc="-60" dirty="0">
                <a:solidFill>
                  <a:srgbClr val="000101"/>
                </a:solidFill>
                <a:latin typeface="Arial"/>
                <a:cs typeface="Arial"/>
              </a:rPr>
              <a:t>Legislature</a:t>
            </a:r>
            <a:r>
              <a:rPr sz="1600" b="1" spc="-35" dirty="0">
                <a:solidFill>
                  <a:srgbClr val="000101"/>
                </a:solidFill>
                <a:latin typeface="Arial"/>
                <a:cs typeface="Arial"/>
              </a:rPr>
              <a:t> </a:t>
            </a:r>
            <a:r>
              <a:rPr sz="1600" b="1" spc="-45" dirty="0">
                <a:solidFill>
                  <a:srgbClr val="000101"/>
                </a:solidFill>
                <a:latin typeface="Arial"/>
                <a:cs typeface="Arial"/>
              </a:rPr>
              <a:t>are</a:t>
            </a:r>
            <a:r>
              <a:rPr sz="1600" b="1" spc="-35" dirty="0">
                <a:solidFill>
                  <a:srgbClr val="000101"/>
                </a:solidFill>
                <a:latin typeface="Arial"/>
                <a:cs typeface="Arial"/>
              </a:rPr>
              <a:t> </a:t>
            </a:r>
            <a:r>
              <a:rPr sz="1600" b="1" spc="-60" dirty="0">
                <a:solidFill>
                  <a:srgbClr val="000101"/>
                </a:solidFill>
                <a:latin typeface="Arial"/>
                <a:cs typeface="Arial"/>
              </a:rPr>
              <a:t>just</a:t>
            </a:r>
            <a:r>
              <a:rPr sz="1600" b="1" spc="-35" dirty="0">
                <a:solidFill>
                  <a:srgbClr val="000101"/>
                </a:solidFill>
                <a:latin typeface="Arial"/>
                <a:cs typeface="Arial"/>
              </a:rPr>
              <a:t> </a:t>
            </a:r>
            <a:r>
              <a:rPr sz="1600" b="1" spc="-25" dirty="0">
                <a:solidFill>
                  <a:srgbClr val="000101"/>
                </a:solidFill>
                <a:latin typeface="Arial"/>
                <a:cs typeface="Arial"/>
              </a:rPr>
              <a:t>one </a:t>
            </a:r>
            <a:r>
              <a:rPr sz="1600" b="1" spc="-60" dirty="0">
                <a:solidFill>
                  <a:srgbClr val="000101"/>
                </a:solidFill>
                <a:latin typeface="Arial"/>
                <a:cs typeface="Arial"/>
              </a:rPr>
              <a:t>of</a:t>
            </a:r>
            <a:r>
              <a:rPr sz="1600" b="1" spc="-40" dirty="0">
                <a:solidFill>
                  <a:srgbClr val="000101"/>
                </a:solidFill>
                <a:latin typeface="Arial"/>
                <a:cs typeface="Arial"/>
              </a:rPr>
              <a:t> </a:t>
            </a:r>
            <a:r>
              <a:rPr sz="1600" b="1" spc="-50" dirty="0">
                <a:solidFill>
                  <a:srgbClr val="000101"/>
                </a:solidFill>
                <a:latin typeface="Arial"/>
                <a:cs typeface="Arial"/>
              </a:rPr>
              <a:t>many</a:t>
            </a:r>
            <a:r>
              <a:rPr sz="1600" b="1" spc="-35" dirty="0">
                <a:solidFill>
                  <a:srgbClr val="000101"/>
                </a:solidFill>
                <a:latin typeface="Arial"/>
                <a:cs typeface="Arial"/>
              </a:rPr>
              <a:t> </a:t>
            </a:r>
            <a:r>
              <a:rPr sz="1600" b="1" spc="-55" dirty="0">
                <a:solidFill>
                  <a:srgbClr val="000101"/>
                </a:solidFill>
                <a:latin typeface="Arial"/>
                <a:cs typeface="Arial"/>
              </a:rPr>
              <a:t>variables</a:t>
            </a:r>
            <a:r>
              <a:rPr sz="1600" b="1" spc="-35" dirty="0">
                <a:solidFill>
                  <a:srgbClr val="000101"/>
                </a:solidFill>
                <a:latin typeface="Arial"/>
                <a:cs typeface="Arial"/>
              </a:rPr>
              <a:t> </a:t>
            </a:r>
            <a:r>
              <a:rPr sz="1600" b="1" spc="-45" dirty="0">
                <a:solidFill>
                  <a:srgbClr val="000101"/>
                </a:solidFill>
                <a:latin typeface="Arial"/>
                <a:cs typeface="Arial"/>
              </a:rPr>
              <a:t>that</a:t>
            </a:r>
            <a:r>
              <a:rPr sz="1600" b="1" spc="-35" dirty="0">
                <a:solidFill>
                  <a:srgbClr val="000101"/>
                </a:solidFill>
                <a:latin typeface="Arial"/>
                <a:cs typeface="Arial"/>
              </a:rPr>
              <a:t> </a:t>
            </a:r>
            <a:r>
              <a:rPr sz="1600" b="1" spc="-45" dirty="0">
                <a:solidFill>
                  <a:srgbClr val="000101"/>
                </a:solidFill>
                <a:latin typeface="Arial"/>
                <a:cs typeface="Arial"/>
              </a:rPr>
              <a:t>can</a:t>
            </a:r>
            <a:r>
              <a:rPr sz="1600" b="1" spc="-35" dirty="0">
                <a:solidFill>
                  <a:srgbClr val="000101"/>
                </a:solidFill>
                <a:latin typeface="Arial"/>
                <a:cs typeface="Arial"/>
              </a:rPr>
              <a:t> </a:t>
            </a:r>
            <a:r>
              <a:rPr sz="1600" b="1" spc="-50" dirty="0">
                <a:solidFill>
                  <a:srgbClr val="000101"/>
                </a:solidFill>
                <a:latin typeface="Arial"/>
                <a:cs typeface="Arial"/>
              </a:rPr>
              <a:t>affect</a:t>
            </a:r>
            <a:r>
              <a:rPr sz="1600" b="1" spc="-35" dirty="0">
                <a:solidFill>
                  <a:srgbClr val="000101"/>
                </a:solidFill>
                <a:latin typeface="Arial"/>
                <a:cs typeface="Arial"/>
              </a:rPr>
              <a:t> </a:t>
            </a:r>
            <a:r>
              <a:rPr sz="1600" b="1" spc="-50" dirty="0">
                <a:solidFill>
                  <a:srgbClr val="000101"/>
                </a:solidFill>
                <a:latin typeface="Arial"/>
                <a:cs typeface="Arial"/>
              </a:rPr>
              <a:t>investments.</a:t>
            </a:r>
            <a:r>
              <a:rPr sz="1600" b="1" spc="-35" dirty="0">
                <a:solidFill>
                  <a:srgbClr val="000101"/>
                </a:solidFill>
                <a:latin typeface="Arial"/>
                <a:cs typeface="Arial"/>
              </a:rPr>
              <a:t> </a:t>
            </a:r>
            <a:r>
              <a:rPr sz="1600" b="1" spc="-55" dirty="0">
                <a:solidFill>
                  <a:srgbClr val="000101"/>
                </a:solidFill>
                <a:latin typeface="Arial"/>
                <a:cs typeface="Arial"/>
              </a:rPr>
              <a:t>For</a:t>
            </a:r>
            <a:r>
              <a:rPr sz="1600" b="1" spc="-60" dirty="0">
                <a:solidFill>
                  <a:srgbClr val="000101"/>
                </a:solidFill>
                <a:latin typeface="Arial"/>
                <a:cs typeface="Arial"/>
              </a:rPr>
              <a:t> </a:t>
            </a:r>
            <a:r>
              <a:rPr sz="1600" b="1" spc="-40" dirty="0">
                <a:solidFill>
                  <a:srgbClr val="000101"/>
                </a:solidFill>
                <a:latin typeface="Arial"/>
                <a:cs typeface="Arial"/>
              </a:rPr>
              <a:t>example, </a:t>
            </a:r>
            <a:r>
              <a:rPr sz="1600" b="1" spc="-45" dirty="0">
                <a:solidFill>
                  <a:srgbClr val="000101"/>
                </a:solidFill>
                <a:latin typeface="Arial"/>
                <a:cs typeface="Arial"/>
              </a:rPr>
              <a:t>the</a:t>
            </a:r>
            <a:r>
              <a:rPr sz="1600" b="1" spc="-35" dirty="0">
                <a:solidFill>
                  <a:srgbClr val="000101"/>
                </a:solidFill>
                <a:latin typeface="Arial"/>
                <a:cs typeface="Arial"/>
              </a:rPr>
              <a:t> </a:t>
            </a:r>
            <a:r>
              <a:rPr sz="1600" b="1" spc="-20" dirty="0">
                <a:solidFill>
                  <a:srgbClr val="000101"/>
                </a:solidFill>
                <a:latin typeface="Arial"/>
                <a:cs typeface="Arial"/>
              </a:rPr>
              <a:t>2008 </a:t>
            </a:r>
            <a:r>
              <a:rPr sz="1600" b="1" spc="-50" dirty="0">
                <a:solidFill>
                  <a:srgbClr val="000101"/>
                </a:solidFill>
                <a:latin typeface="Arial"/>
                <a:cs typeface="Arial"/>
              </a:rPr>
              <a:t>Financial</a:t>
            </a:r>
            <a:r>
              <a:rPr sz="1600" b="1" spc="-35" dirty="0">
                <a:solidFill>
                  <a:srgbClr val="000101"/>
                </a:solidFill>
                <a:latin typeface="Arial"/>
                <a:cs typeface="Arial"/>
              </a:rPr>
              <a:t> </a:t>
            </a:r>
            <a:r>
              <a:rPr sz="1600" b="1" spc="-55" dirty="0">
                <a:solidFill>
                  <a:srgbClr val="000101"/>
                </a:solidFill>
                <a:latin typeface="Arial"/>
                <a:cs typeface="Arial"/>
              </a:rPr>
              <a:t>Crisis</a:t>
            </a:r>
            <a:r>
              <a:rPr sz="1600" b="1" spc="-30" dirty="0">
                <a:solidFill>
                  <a:srgbClr val="000101"/>
                </a:solidFill>
                <a:latin typeface="Arial"/>
                <a:cs typeface="Arial"/>
              </a:rPr>
              <a:t> </a:t>
            </a:r>
            <a:r>
              <a:rPr sz="1600" b="1" spc="-45" dirty="0">
                <a:solidFill>
                  <a:srgbClr val="000101"/>
                </a:solidFill>
                <a:latin typeface="Arial"/>
                <a:cs typeface="Arial"/>
              </a:rPr>
              <a:t>created</a:t>
            </a:r>
            <a:r>
              <a:rPr sz="1600" b="1" spc="-35" dirty="0">
                <a:solidFill>
                  <a:srgbClr val="000101"/>
                </a:solidFill>
                <a:latin typeface="Arial"/>
                <a:cs typeface="Arial"/>
              </a:rPr>
              <a:t> </a:t>
            </a:r>
            <a:r>
              <a:rPr sz="1600" b="1" spc="-45" dirty="0">
                <a:solidFill>
                  <a:srgbClr val="000101"/>
                </a:solidFill>
                <a:latin typeface="Arial"/>
                <a:cs typeface="Arial"/>
              </a:rPr>
              <a:t>systematic</a:t>
            </a:r>
            <a:r>
              <a:rPr sz="1600" b="1" spc="-30" dirty="0">
                <a:solidFill>
                  <a:srgbClr val="000101"/>
                </a:solidFill>
                <a:latin typeface="Arial"/>
                <a:cs typeface="Arial"/>
              </a:rPr>
              <a:t> </a:t>
            </a:r>
            <a:r>
              <a:rPr sz="1600" b="1" spc="-60" dirty="0">
                <a:solidFill>
                  <a:srgbClr val="000101"/>
                </a:solidFill>
                <a:latin typeface="Arial"/>
                <a:cs typeface="Arial"/>
              </a:rPr>
              <a:t>risk</a:t>
            </a:r>
            <a:r>
              <a:rPr sz="1600" b="1" spc="-75" dirty="0">
                <a:solidFill>
                  <a:srgbClr val="000101"/>
                </a:solidFill>
                <a:latin typeface="Arial"/>
                <a:cs typeface="Arial"/>
              </a:rPr>
              <a:t> </a:t>
            </a:r>
            <a:r>
              <a:rPr sz="1600" b="1" spc="-65" dirty="0">
                <a:solidFill>
                  <a:srgbClr val="000101"/>
                </a:solidFill>
                <a:latin typeface="Arial"/>
                <a:cs typeface="Arial"/>
              </a:rPr>
              <a:t>for</a:t>
            </a:r>
            <a:r>
              <a:rPr sz="1600" b="1" spc="-60" dirty="0">
                <a:solidFill>
                  <a:srgbClr val="000101"/>
                </a:solidFill>
                <a:latin typeface="Arial"/>
                <a:cs typeface="Arial"/>
              </a:rPr>
              <a:t> </a:t>
            </a:r>
            <a:r>
              <a:rPr sz="1600" b="1" spc="-50" dirty="0">
                <a:solidFill>
                  <a:srgbClr val="000101"/>
                </a:solidFill>
                <a:latin typeface="Arial"/>
                <a:cs typeface="Arial"/>
              </a:rPr>
              <a:t>Presidents</a:t>
            </a:r>
            <a:r>
              <a:rPr sz="1600" b="1" spc="-30" dirty="0">
                <a:solidFill>
                  <a:srgbClr val="000101"/>
                </a:solidFill>
                <a:latin typeface="Arial"/>
                <a:cs typeface="Arial"/>
              </a:rPr>
              <a:t> </a:t>
            </a:r>
            <a:r>
              <a:rPr sz="1600" b="1" spc="-65" dirty="0">
                <a:solidFill>
                  <a:srgbClr val="000101"/>
                </a:solidFill>
                <a:latin typeface="Arial"/>
                <a:cs typeface="Arial"/>
              </a:rPr>
              <a:t>Bush</a:t>
            </a:r>
            <a:r>
              <a:rPr sz="1600" b="1" spc="-35" dirty="0">
                <a:solidFill>
                  <a:srgbClr val="000101"/>
                </a:solidFill>
                <a:latin typeface="Arial"/>
                <a:cs typeface="Arial"/>
              </a:rPr>
              <a:t> </a:t>
            </a:r>
            <a:r>
              <a:rPr sz="1600" b="1" spc="-25" dirty="0">
                <a:solidFill>
                  <a:srgbClr val="000101"/>
                </a:solidFill>
                <a:latin typeface="Arial"/>
                <a:cs typeface="Arial"/>
              </a:rPr>
              <a:t>and </a:t>
            </a:r>
            <a:r>
              <a:rPr sz="1600" b="1" spc="-30" dirty="0">
                <a:solidFill>
                  <a:srgbClr val="000101"/>
                </a:solidFill>
                <a:latin typeface="Arial"/>
                <a:cs typeface="Arial"/>
              </a:rPr>
              <a:t>Obama,</a:t>
            </a:r>
            <a:r>
              <a:rPr sz="1600" b="1" spc="-45" dirty="0">
                <a:solidFill>
                  <a:srgbClr val="000101"/>
                </a:solidFill>
                <a:latin typeface="Arial"/>
                <a:cs typeface="Arial"/>
              </a:rPr>
              <a:t> </a:t>
            </a:r>
            <a:r>
              <a:rPr sz="1600" b="1" spc="-55" dirty="0">
                <a:solidFill>
                  <a:srgbClr val="000101"/>
                </a:solidFill>
                <a:latin typeface="Arial"/>
                <a:cs typeface="Arial"/>
              </a:rPr>
              <a:t>while</a:t>
            </a:r>
            <a:r>
              <a:rPr sz="1600" b="1" spc="-40" dirty="0">
                <a:solidFill>
                  <a:srgbClr val="000101"/>
                </a:solidFill>
                <a:latin typeface="Arial"/>
                <a:cs typeface="Arial"/>
              </a:rPr>
              <a:t> </a:t>
            </a:r>
            <a:r>
              <a:rPr sz="1600" b="1" spc="-45" dirty="0">
                <a:solidFill>
                  <a:srgbClr val="000101"/>
                </a:solidFill>
                <a:latin typeface="Arial"/>
                <a:cs typeface="Arial"/>
              </a:rPr>
              <a:t>the</a:t>
            </a:r>
            <a:r>
              <a:rPr sz="1600" b="1" spc="-40" dirty="0">
                <a:solidFill>
                  <a:srgbClr val="000101"/>
                </a:solidFill>
                <a:latin typeface="Arial"/>
                <a:cs typeface="Arial"/>
              </a:rPr>
              <a:t> </a:t>
            </a:r>
            <a:r>
              <a:rPr sz="1600" b="1" spc="-55" dirty="0">
                <a:solidFill>
                  <a:srgbClr val="000101"/>
                </a:solidFill>
                <a:latin typeface="Arial"/>
                <a:cs typeface="Arial"/>
              </a:rPr>
              <a:t>global</a:t>
            </a:r>
            <a:r>
              <a:rPr sz="1600" b="1" spc="-40" dirty="0">
                <a:solidFill>
                  <a:srgbClr val="000101"/>
                </a:solidFill>
                <a:latin typeface="Arial"/>
                <a:cs typeface="Arial"/>
              </a:rPr>
              <a:t> </a:t>
            </a:r>
            <a:r>
              <a:rPr sz="1600" b="1" spc="-45" dirty="0">
                <a:solidFill>
                  <a:srgbClr val="000101"/>
                </a:solidFill>
                <a:latin typeface="Arial"/>
                <a:cs typeface="Arial"/>
              </a:rPr>
              <a:t>pandemic </a:t>
            </a:r>
            <a:r>
              <a:rPr sz="1600" b="1" spc="-65" dirty="0">
                <a:solidFill>
                  <a:srgbClr val="000101"/>
                </a:solidFill>
                <a:latin typeface="Arial"/>
                <a:cs typeface="Arial"/>
              </a:rPr>
              <a:t>in</a:t>
            </a:r>
            <a:r>
              <a:rPr sz="1600" b="1" spc="-40" dirty="0">
                <a:solidFill>
                  <a:srgbClr val="000101"/>
                </a:solidFill>
                <a:latin typeface="Arial"/>
                <a:cs typeface="Arial"/>
              </a:rPr>
              <a:t> </a:t>
            </a:r>
            <a:r>
              <a:rPr sz="1600" b="1" dirty="0">
                <a:solidFill>
                  <a:srgbClr val="000101"/>
                </a:solidFill>
                <a:latin typeface="Arial"/>
                <a:cs typeface="Arial"/>
              </a:rPr>
              <a:t>2020</a:t>
            </a:r>
            <a:r>
              <a:rPr sz="1600" b="1" spc="-40" dirty="0">
                <a:solidFill>
                  <a:srgbClr val="000101"/>
                </a:solidFill>
                <a:latin typeface="Arial"/>
                <a:cs typeface="Arial"/>
              </a:rPr>
              <a:t> </a:t>
            </a:r>
            <a:r>
              <a:rPr sz="1600" b="1" spc="-45" dirty="0">
                <a:solidFill>
                  <a:srgbClr val="000101"/>
                </a:solidFill>
                <a:latin typeface="Arial"/>
                <a:cs typeface="Arial"/>
              </a:rPr>
              <a:t>impacted</a:t>
            </a:r>
            <a:r>
              <a:rPr sz="1600" b="1" spc="-40" dirty="0">
                <a:solidFill>
                  <a:srgbClr val="000101"/>
                </a:solidFill>
                <a:latin typeface="Arial"/>
                <a:cs typeface="Arial"/>
              </a:rPr>
              <a:t> </a:t>
            </a:r>
            <a:r>
              <a:rPr sz="1600" b="1" spc="-45" dirty="0">
                <a:solidFill>
                  <a:srgbClr val="000101"/>
                </a:solidFill>
                <a:latin typeface="Arial"/>
                <a:cs typeface="Arial"/>
              </a:rPr>
              <a:t>the </a:t>
            </a:r>
            <a:r>
              <a:rPr sz="1600" b="1" spc="-10" dirty="0">
                <a:solidFill>
                  <a:srgbClr val="000101"/>
                </a:solidFill>
                <a:latin typeface="Arial"/>
                <a:cs typeface="Arial"/>
              </a:rPr>
              <a:t>market </a:t>
            </a:r>
            <a:r>
              <a:rPr sz="1600" b="1" spc="-60" dirty="0">
                <a:solidFill>
                  <a:srgbClr val="000101"/>
                </a:solidFill>
                <a:latin typeface="Arial"/>
                <a:cs typeface="Arial"/>
              </a:rPr>
              <a:t>beyond</a:t>
            </a:r>
            <a:r>
              <a:rPr sz="1600" b="1" spc="-45" dirty="0">
                <a:solidFill>
                  <a:srgbClr val="000101"/>
                </a:solidFill>
                <a:latin typeface="Arial"/>
                <a:cs typeface="Arial"/>
              </a:rPr>
              <a:t> the</a:t>
            </a:r>
            <a:r>
              <a:rPr sz="1600" b="1" spc="-40" dirty="0">
                <a:solidFill>
                  <a:srgbClr val="000101"/>
                </a:solidFill>
                <a:latin typeface="Arial"/>
                <a:cs typeface="Arial"/>
              </a:rPr>
              <a:t> </a:t>
            </a:r>
            <a:r>
              <a:rPr sz="1600" b="1" spc="-60" dirty="0">
                <a:solidFill>
                  <a:srgbClr val="000101"/>
                </a:solidFill>
                <a:latin typeface="Arial"/>
                <a:cs typeface="Arial"/>
              </a:rPr>
              <a:t>control</a:t>
            </a:r>
            <a:r>
              <a:rPr sz="1600" b="1" spc="-45" dirty="0">
                <a:solidFill>
                  <a:srgbClr val="000101"/>
                </a:solidFill>
                <a:latin typeface="Arial"/>
                <a:cs typeface="Arial"/>
              </a:rPr>
              <a:t> </a:t>
            </a:r>
            <a:r>
              <a:rPr sz="1600" b="1" spc="-60" dirty="0">
                <a:solidFill>
                  <a:srgbClr val="000101"/>
                </a:solidFill>
                <a:latin typeface="Arial"/>
                <a:cs typeface="Arial"/>
              </a:rPr>
              <a:t>of</a:t>
            </a:r>
            <a:r>
              <a:rPr sz="1600" b="1" spc="-40" dirty="0">
                <a:solidFill>
                  <a:srgbClr val="000101"/>
                </a:solidFill>
                <a:latin typeface="Arial"/>
                <a:cs typeface="Arial"/>
              </a:rPr>
              <a:t> </a:t>
            </a:r>
            <a:r>
              <a:rPr sz="1600" b="1" spc="-50" dirty="0">
                <a:solidFill>
                  <a:srgbClr val="000101"/>
                </a:solidFill>
                <a:latin typeface="Arial"/>
                <a:cs typeface="Arial"/>
              </a:rPr>
              <a:t>Presidents</a:t>
            </a:r>
            <a:r>
              <a:rPr sz="1600" b="1" spc="-45" dirty="0">
                <a:solidFill>
                  <a:srgbClr val="000101"/>
                </a:solidFill>
                <a:latin typeface="Arial"/>
                <a:cs typeface="Arial"/>
              </a:rPr>
              <a:t> </a:t>
            </a:r>
            <a:r>
              <a:rPr sz="1600" b="1" spc="-70" dirty="0">
                <a:solidFill>
                  <a:srgbClr val="000101"/>
                </a:solidFill>
                <a:latin typeface="Arial"/>
                <a:cs typeface="Arial"/>
              </a:rPr>
              <a:t>Trump</a:t>
            </a:r>
            <a:r>
              <a:rPr sz="1600" b="1" spc="-40" dirty="0">
                <a:solidFill>
                  <a:srgbClr val="000101"/>
                </a:solidFill>
                <a:latin typeface="Arial"/>
                <a:cs typeface="Arial"/>
              </a:rPr>
              <a:t> </a:t>
            </a:r>
            <a:r>
              <a:rPr sz="1600" b="1" spc="-55" dirty="0">
                <a:solidFill>
                  <a:srgbClr val="000101"/>
                </a:solidFill>
                <a:latin typeface="Arial"/>
                <a:cs typeface="Arial"/>
              </a:rPr>
              <a:t>and</a:t>
            </a:r>
            <a:r>
              <a:rPr sz="1600" b="1" spc="-45" dirty="0">
                <a:solidFill>
                  <a:srgbClr val="000101"/>
                </a:solidFill>
                <a:latin typeface="Arial"/>
                <a:cs typeface="Arial"/>
              </a:rPr>
              <a:t> </a:t>
            </a:r>
            <a:r>
              <a:rPr sz="1600" b="1" spc="-10" dirty="0">
                <a:solidFill>
                  <a:srgbClr val="000101"/>
                </a:solidFill>
                <a:latin typeface="Arial"/>
                <a:cs typeface="Arial"/>
              </a:rPr>
              <a:t>Biden.</a:t>
            </a:r>
            <a:endParaRPr lang="en-US" sz="1600" b="1" spc="-10" dirty="0">
              <a:solidFill>
                <a:srgbClr val="000101"/>
              </a:solidFill>
              <a:latin typeface="Arial"/>
              <a:cs typeface="Arial"/>
            </a:endParaRPr>
          </a:p>
          <a:p>
            <a:pPr marL="12700" marR="5080">
              <a:lnSpc>
                <a:spcPct val="100000"/>
              </a:lnSpc>
              <a:spcBef>
                <a:spcPts val="100"/>
              </a:spcBef>
            </a:pPr>
            <a:endParaRPr lang="en-US" sz="1600" b="1" spc="-10" dirty="0">
              <a:solidFill>
                <a:srgbClr val="000101"/>
              </a:solidFill>
              <a:latin typeface="Arial"/>
              <a:cs typeface="Arial"/>
            </a:endParaRPr>
          </a:p>
          <a:p>
            <a:pPr marL="12700" marR="5080">
              <a:spcBef>
                <a:spcPts val="100"/>
              </a:spcBef>
            </a:pPr>
            <a:r>
              <a:rPr lang="en-US" sz="1600" b="1" spc="-35" dirty="0">
                <a:solidFill>
                  <a:srgbClr val="000101"/>
                </a:solidFill>
                <a:latin typeface="Arial"/>
                <a:cs typeface="Arial"/>
              </a:rPr>
              <a:t>The</a:t>
            </a:r>
            <a:r>
              <a:rPr lang="en-US" sz="1600" b="1" spc="-45" dirty="0">
                <a:solidFill>
                  <a:srgbClr val="000101"/>
                </a:solidFill>
                <a:latin typeface="Arial"/>
                <a:cs typeface="Arial"/>
              </a:rPr>
              <a:t> </a:t>
            </a:r>
            <a:r>
              <a:rPr lang="en-US" sz="1600" b="1" spc="-55" dirty="0">
                <a:solidFill>
                  <a:srgbClr val="000101"/>
                </a:solidFill>
                <a:latin typeface="Arial"/>
                <a:cs typeface="Arial"/>
              </a:rPr>
              <a:t>most</a:t>
            </a:r>
            <a:r>
              <a:rPr lang="en-US" sz="1600" b="1" spc="-40" dirty="0">
                <a:solidFill>
                  <a:srgbClr val="000101"/>
                </a:solidFill>
                <a:latin typeface="Arial"/>
                <a:cs typeface="Arial"/>
              </a:rPr>
              <a:t> </a:t>
            </a:r>
            <a:r>
              <a:rPr lang="en-US" sz="1600" b="1" spc="-45" dirty="0">
                <a:solidFill>
                  <a:srgbClr val="000101"/>
                </a:solidFill>
                <a:latin typeface="Arial"/>
                <a:cs typeface="Arial"/>
              </a:rPr>
              <a:t>important</a:t>
            </a:r>
            <a:r>
              <a:rPr lang="en-US" sz="1600" b="1" spc="-40" dirty="0">
                <a:solidFill>
                  <a:srgbClr val="000101"/>
                </a:solidFill>
                <a:latin typeface="Arial"/>
                <a:cs typeface="Arial"/>
              </a:rPr>
              <a:t> </a:t>
            </a:r>
            <a:r>
              <a:rPr lang="en-US" sz="1600" b="1" spc="-50" dirty="0">
                <a:solidFill>
                  <a:srgbClr val="000101"/>
                </a:solidFill>
                <a:latin typeface="Arial"/>
                <a:cs typeface="Arial"/>
              </a:rPr>
              <a:t>takeaway</a:t>
            </a:r>
            <a:r>
              <a:rPr lang="en-US" sz="1600" b="1" spc="-40" dirty="0">
                <a:solidFill>
                  <a:srgbClr val="000101"/>
                </a:solidFill>
                <a:latin typeface="Arial"/>
                <a:cs typeface="Arial"/>
              </a:rPr>
              <a:t> </a:t>
            </a:r>
            <a:r>
              <a:rPr lang="en-US" sz="1600" b="1" spc="-65" dirty="0">
                <a:solidFill>
                  <a:srgbClr val="000101"/>
                </a:solidFill>
                <a:latin typeface="Arial"/>
                <a:cs typeface="Arial"/>
              </a:rPr>
              <a:t>for </a:t>
            </a:r>
            <a:r>
              <a:rPr lang="en-US" sz="1600" b="1" spc="-10" dirty="0">
                <a:solidFill>
                  <a:srgbClr val="000101"/>
                </a:solidFill>
                <a:latin typeface="Arial"/>
                <a:cs typeface="Arial"/>
              </a:rPr>
              <a:t>clients: </a:t>
            </a:r>
            <a:r>
              <a:rPr lang="en-US" sz="1600" b="1" spc="-55" dirty="0">
                <a:solidFill>
                  <a:srgbClr val="000101"/>
                </a:solidFill>
                <a:latin typeface="Arial"/>
                <a:cs typeface="Arial"/>
              </a:rPr>
              <a:t>while</a:t>
            </a:r>
            <a:r>
              <a:rPr lang="en-US" sz="1600" b="1" spc="-30" dirty="0">
                <a:solidFill>
                  <a:srgbClr val="000101"/>
                </a:solidFill>
                <a:latin typeface="Arial"/>
                <a:cs typeface="Arial"/>
              </a:rPr>
              <a:t> </a:t>
            </a:r>
            <a:r>
              <a:rPr lang="en-US" sz="1600" b="1" spc="-50" dirty="0">
                <a:solidFill>
                  <a:srgbClr val="000101"/>
                </a:solidFill>
                <a:latin typeface="Arial"/>
                <a:cs typeface="Arial"/>
              </a:rPr>
              <a:t>elections</a:t>
            </a:r>
            <a:r>
              <a:rPr lang="en-US" sz="1600" b="1" spc="-30" dirty="0">
                <a:solidFill>
                  <a:srgbClr val="000101"/>
                </a:solidFill>
                <a:latin typeface="Arial"/>
                <a:cs typeface="Arial"/>
              </a:rPr>
              <a:t> </a:t>
            </a:r>
            <a:r>
              <a:rPr lang="en-US" sz="1600" b="1" spc="-45" dirty="0">
                <a:solidFill>
                  <a:srgbClr val="000101"/>
                </a:solidFill>
                <a:latin typeface="Arial"/>
                <a:cs typeface="Arial"/>
              </a:rPr>
              <a:t>may</a:t>
            </a:r>
            <a:r>
              <a:rPr lang="en-US" sz="1600" b="1" spc="-30" dirty="0">
                <a:solidFill>
                  <a:srgbClr val="000101"/>
                </a:solidFill>
                <a:latin typeface="Arial"/>
                <a:cs typeface="Arial"/>
              </a:rPr>
              <a:t> </a:t>
            </a:r>
            <a:r>
              <a:rPr lang="en-US" sz="1600" b="1" spc="-40" dirty="0">
                <a:solidFill>
                  <a:srgbClr val="000101"/>
                </a:solidFill>
                <a:latin typeface="Arial"/>
                <a:cs typeface="Arial"/>
              </a:rPr>
              <a:t>create</a:t>
            </a:r>
            <a:r>
              <a:rPr lang="en-US" sz="1600" b="1" spc="-30" dirty="0">
                <a:solidFill>
                  <a:srgbClr val="000101"/>
                </a:solidFill>
                <a:latin typeface="Arial"/>
                <a:cs typeface="Arial"/>
              </a:rPr>
              <a:t> </a:t>
            </a:r>
            <a:r>
              <a:rPr lang="en-US" sz="1600" b="1" spc="-45" dirty="0">
                <a:solidFill>
                  <a:srgbClr val="000101"/>
                </a:solidFill>
                <a:latin typeface="Arial"/>
                <a:cs typeface="Arial"/>
              </a:rPr>
              <a:t>some</a:t>
            </a:r>
            <a:r>
              <a:rPr lang="en-US" sz="1600" b="1" spc="-30" dirty="0">
                <a:solidFill>
                  <a:srgbClr val="000101"/>
                </a:solidFill>
                <a:latin typeface="Arial"/>
                <a:cs typeface="Arial"/>
              </a:rPr>
              <a:t> </a:t>
            </a:r>
            <a:r>
              <a:rPr lang="en-US" sz="1600" b="1" spc="-45" dirty="0">
                <a:solidFill>
                  <a:srgbClr val="000101"/>
                </a:solidFill>
                <a:latin typeface="Arial"/>
                <a:cs typeface="Arial"/>
              </a:rPr>
              <a:t>short-</a:t>
            </a:r>
            <a:r>
              <a:rPr lang="en-US" sz="1600" b="1" spc="-50" dirty="0">
                <a:solidFill>
                  <a:srgbClr val="000101"/>
                </a:solidFill>
                <a:latin typeface="Arial"/>
                <a:cs typeface="Arial"/>
              </a:rPr>
              <a:t>term</a:t>
            </a:r>
            <a:r>
              <a:rPr lang="en-US" sz="1600" b="1" spc="-30" dirty="0">
                <a:solidFill>
                  <a:srgbClr val="000101"/>
                </a:solidFill>
                <a:latin typeface="Arial"/>
                <a:cs typeface="Arial"/>
              </a:rPr>
              <a:t> </a:t>
            </a:r>
            <a:r>
              <a:rPr lang="en-US" sz="1600" b="1" spc="-60" dirty="0">
                <a:solidFill>
                  <a:srgbClr val="000101"/>
                </a:solidFill>
                <a:latin typeface="Arial"/>
                <a:cs typeface="Arial"/>
              </a:rPr>
              <a:t>uncertainty,</a:t>
            </a:r>
            <a:r>
              <a:rPr lang="en-US" sz="1600" b="1" spc="-30" dirty="0">
                <a:solidFill>
                  <a:srgbClr val="000101"/>
                </a:solidFill>
                <a:latin typeface="Arial"/>
                <a:cs typeface="Arial"/>
              </a:rPr>
              <a:t> </a:t>
            </a:r>
            <a:r>
              <a:rPr lang="en-US" sz="1600" b="1" spc="-10" dirty="0">
                <a:solidFill>
                  <a:srgbClr val="000101"/>
                </a:solidFill>
                <a:latin typeface="Arial"/>
                <a:cs typeface="Arial"/>
              </a:rPr>
              <a:t>focusing</a:t>
            </a:r>
            <a:r>
              <a:rPr lang="en-US" sz="1600" b="1" spc="-40" dirty="0">
                <a:solidFill>
                  <a:srgbClr val="000101"/>
                </a:solidFill>
                <a:latin typeface="Arial"/>
                <a:cs typeface="Arial"/>
              </a:rPr>
              <a:t> </a:t>
            </a:r>
            <a:r>
              <a:rPr lang="en-US" sz="1600" b="1" spc="-25" dirty="0">
                <a:solidFill>
                  <a:srgbClr val="000101"/>
                </a:solidFill>
                <a:latin typeface="Arial"/>
                <a:cs typeface="Arial"/>
              </a:rPr>
              <a:t>on </a:t>
            </a:r>
            <a:r>
              <a:rPr lang="en-US" sz="1600" b="1" dirty="0">
                <a:solidFill>
                  <a:srgbClr val="000101"/>
                </a:solidFill>
                <a:latin typeface="Arial"/>
                <a:cs typeface="Arial"/>
              </a:rPr>
              <a:t>long-term</a:t>
            </a:r>
            <a:r>
              <a:rPr lang="en-US" sz="1600" b="1" spc="-75" dirty="0">
                <a:solidFill>
                  <a:srgbClr val="000101"/>
                </a:solidFill>
                <a:latin typeface="Arial"/>
                <a:cs typeface="Arial"/>
              </a:rPr>
              <a:t> </a:t>
            </a:r>
            <a:r>
              <a:rPr lang="en-US" sz="1600" b="1" spc="-10" dirty="0">
                <a:solidFill>
                  <a:srgbClr val="000101"/>
                </a:solidFill>
                <a:latin typeface="Arial"/>
                <a:cs typeface="Arial"/>
              </a:rPr>
              <a:t>investing</a:t>
            </a:r>
            <a:r>
              <a:rPr lang="en-US" sz="1600" b="1" spc="-70" dirty="0">
                <a:solidFill>
                  <a:srgbClr val="000101"/>
                </a:solidFill>
                <a:latin typeface="Arial"/>
                <a:cs typeface="Arial"/>
              </a:rPr>
              <a:t> </a:t>
            </a:r>
            <a:r>
              <a:rPr lang="en-US" sz="1600" b="1" dirty="0">
                <a:solidFill>
                  <a:srgbClr val="000101"/>
                </a:solidFill>
                <a:latin typeface="Arial"/>
                <a:cs typeface="Arial"/>
              </a:rPr>
              <a:t>goals</a:t>
            </a:r>
            <a:r>
              <a:rPr lang="en-US" sz="1600" b="1" spc="-75" dirty="0">
                <a:solidFill>
                  <a:srgbClr val="000101"/>
                </a:solidFill>
                <a:latin typeface="Arial"/>
                <a:cs typeface="Arial"/>
              </a:rPr>
              <a:t> </a:t>
            </a:r>
            <a:r>
              <a:rPr lang="en-US" sz="1600" b="1" spc="-20" dirty="0">
                <a:solidFill>
                  <a:srgbClr val="000101"/>
                </a:solidFill>
                <a:latin typeface="Arial"/>
                <a:cs typeface="Arial"/>
              </a:rPr>
              <a:t>should</a:t>
            </a:r>
            <a:r>
              <a:rPr lang="en-US" sz="1600" b="1" spc="-70" dirty="0">
                <a:solidFill>
                  <a:srgbClr val="000101"/>
                </a:solidFill>
                <a:latin typeface="Arial"/>
                <a:cs typeface="Arial"/>
              </a:rPr>
              <a:t> </a:t>
            </a:r>
            <a:r>
              <a:rPr lang="en-US" sz="1600" b="1" dirty="0">
                <a:solidFill>
                  <a:srgbClr val="000101"/>
                </a:solidFill>
                <a:latin typeface="Arial"/>
                <a:cs typeface="Arial"/>
              </a:rPr>
              <a:t>always</a:t>
            </a:r>
            <a:r>
              <a:rPr lang="en-US" sz="1600" b="1" spc="-70" dirty="0">
                <a:solidFill>
                  <a:srgbClr val="000101"/>
                </a:solidFill>
                <a:latin typeface="Arial"/>
                <a:cs typeface="Arial"/>
              </a:rPr>
              <a:t> </a:t>
            </a:r>
            <a:r>
              <a:rPr lang="en-US" sz="1600" b="1" dirty="0">
                <a:solidFill>
                  <a:srgbClr val="000101"/>
                </a:solidFill>
                <a:latin typeface="Arial"/>
                <a:cs typeface="Arial"/>
              </a:rPr>
              <a:t>be</a:t>
            </a:r>
            <a:r>
              <a:rPr lang="en-US" sz="1600" b="1" spc="-75" dirty="0">
                <a:solidFill>
                  <a:srgbClr val="000101"/>
                </a:solidFill>
                <a:latin typeface="Arial"/>
                <a:cs typeface="Arial"/>
              </a:rPr>
              <a:t> </a:t>
            </a:r>
            <a:r>
              <a:rPr lang="en-US" sz="1600" b="1" dirty="0">
                <a:solidFill>
                  <a:srgbClr val="000101"/>
                </a:solidFill>
                <a:latin typeface="Arial"/>
                <a:cs typeface="Arial"/>
              </a:rPr>
              <a:t>the</a:t>
            </a:r>
            <a:r>
              <a:rPr lang="en-US" sz="1600" b="1" spc="-70" dirty="0">
                <a:solidFill>
                  <a:srgbClr val="000101"/>
                </a:solidFill>
                <a:latin typeface="Arial"/>
                <a:cs typeface="Arial"/>
              </a:rPr>
              <a:t> </a:t>
            </a:r>
            <a:r>
              <a:rPr lang="en-US" sz="1600" b="1" dirty="0">
                <a:solidFill>
                  <a:srgbClr val="000101"/>
                </a:solidFill>
                <a:latin typeface="Arial"/>
                <a:cs typeface="Arial"/>
              </a:rPr>
              <a:t>most</a:t>
            </a:r>
            <a:r>
              <a:rPr lang="en-US" sz="1600" b="1" spc="-75" dirty="0">
                <a:solidFill>
                  <a:srgbClr val="000101"/>
                </a:solidFill>
                <a:latin typeface="Arial"/>
                <a:cs typeface="Arial"/>
              </a:rPr>
              <a:t> </a:t>
            </a:r>
            <a:r>
              <a:rPr lang="en-US" sz="1600" b="1" spc="-10" dirty="0">
                <a:solidFill>
                  <a:srgbClr val="000101"/>
                </a:solidFill>
                <a:latin typeface="Arial"/>
                <a:cs typeface="Arial"/>
              </a:rPr>
              <a:t>important </a:t>
            </a:r>
            <a:r>
              <a:rPr lang="en-US" sz="1600" b="1" dirty="0">
                <a:solidFill>
                  <a:srgbClr val="000101"/>
                </a:solidFill>
                <a:latin typeface="Arial"/>
                <a:cs typeface="Arial"/>
              </a:rPr>
              <a:t>factor</a:t>
            </a:r>
            <a:r>
              <a:rPr lang="en-US" sz="1600" b="1" spc="-30" dirty="0">
                <a:solidFill>
                  <a:srgbClr val="000101"/>
                </a:solidFill>
                <a:latin typeface="Arial"/>
                <a:cs typeface="Arial"/>
              </a:rPr>
              <a:t> </a:t>
            </a:r>
            <a:r>
              <a:rPr lang="en-US" sz="1600" b="1" spc="-65" dirty="0">
                <a:solidFill>
                  <a:srgbClr val="000101"/>
                </a:solidFill>
                <a:latin typeface="Arial"/>
                <a:cs typeface="Arial"/>
              </a:rPr>
              <a:t>in</a:t>
            </a:r>
            <a:r>
              <a:rPr lang="en-US" sz="1600" b="1" spc="-30" dirty="0">
                <a:solidFill>
                  <a:srgbClr val="000101"/>
                </a:solidFill>
                <a:latin typeface="Arial"/>
                <a:cs typeface="Arial"/>
              </a:rPr>
              <a:t> </a:t>
            </a:r>
            <a:r>
              <a:rPr lang="en-US" sz="1600" b="1" spc="-50" dirty="0">
                <a:solidFill>
                  <a:srgbClr val="000101"/>
                </a:solidFill>
                <a:latin typeface="Arial"/>
                <a:cs typeface="Arial"/>
              </a:rPr>
              <a:t>investment</a:t>
            </a:r>
            <a:r>
              <a:rPr lang="en-US" sz="1600" b="1" spc="-30" dirty="0">
                <a:solidFill>
                  <a:srgbClr val="000101"/>
                </a:solidFill>
                <a:latin typeface="Arial"/>
                <a:cs typeface="Arial"/>
              </a:rPr>
              <a:t> </a:t>
            </a:r>
            <a:r>
              <a:rPr lang="en-US" sz="1600" b="1" spc="-45" dirty="0">
                <a:solidFill>
                  <a:srgbClr val="000101"/>
                </a:solidFill>
                <a:latin typeface="Arial"/>
                <a:cs typeface="Arial"/>
              </a:rPr>
              <a:t>decision-</a:t>
            </a:r>
            <a:r>
              <a:rPr lang="en-US" sz="1600" b="1" spc="-10" dirty="0">
                <a:solidFill>
                  <a:srgbClr val="000101"/>
                </a:solidFill>
                <a:latin typeface="Arial"/>
                <a:cs typeface="Arial"/>
              </a:rPr>
              <a:t>making.</a:t>
            </a:r>
            <a:endParaRPr lang="en-US" sz="1600" dirty="0">
              <a:latin typeface="Arial"/>
              <a:cs typeface="Arial"/>
            </a:endParaRPr>
          </a:p>
        </p:txBody>
      </p:sp>
      <p:sp>
        <p:nvSpPr>
          <p:cNvPr id="17" name="object 17"/>
          <p:cNvSpPr txBox="1"/>
          <p:nvPr/>
        </p:nvSpPr>
        <p:spPr>
          <a:xfrm>
            <a:off x="457200" y="6706919"/>
            <a:ext cx="9131935" cy="635000"/>
          </a:xfrm>
          <a:prstGeom prst="rect">
            <a:avLst/>
          </a:prstGeom>
        </p:spPr>
        <p:txBody>
          <a:bodyPr vert="horz" wrap="square" lIns="0" tIns="12700" rIns="0" bIns="0" rtlCol="0">
            <a:spAutoFit/>
          </a:bodyPr>
          <a:lstStyle/>
          <a:p>
            <a:pPr marL="12700" marR="5080">
              <a:lnSpc>
                <a:spcPct val="100000"/>
              </a:lnSpc>
              <a:spcBef>
                <a:spcPts val="100"/>
              </a:spcBef>
            </a:pPr>
            <a:r>
              <a:rPr sz="800" b="1" i="1" dirty="0">
                <a:solidFill>
                  <a:srgbClr val="000101"/>
                </a:solidFill>
                <a:latin typeface="Arial"/>
                <a:cs typeface="Arial"/>
              </a:rPr>
              <a:t>©2024</a:t>
            </a:r>
            <a:r>
              <a:rPr sz="800" b="1" i="1" spc="-70" dirty="0">
                <a:solidFill>
                  <a:srgbClr val="000101"/>
                </a:solidFill>
                <a:latin typeface="Arial"/>
                <a:cs typeface="Arial"/>
              </a:rPr>
              <a:t> </a:t>
            </a:r>
            <a:r>
              <a:rPr sz="800" b="1" i="1" spc="-30" dirty="0">
                <a:solidFill>
                  <a:srgbClr val="000101"/>
                </a:solidFill>
                <a:latin typeface="Arial"/>
                <a:cs typeface="Arial"/>
              </a:rPr>
              <a:t>YCharts,</a:t>
            </a:r>
            <a:r>
              <a:rPr sz="800" b="1" i="1" spc="-25" dirty="0">
                <a:solidFill>
                  <a:srgbClr val="000101"/>
                </a:solidFill>
                <a:latin typeface="Arial"/>
                <a:cs typeface="Arial"/>
              </a:rPr>
              <a:t> </a:t>
            </a:r>
            <a:r>
              <a:rPr sz="800" b="1" i="1" spc="-30" dirty="0">
                <a:solidFill>
                  <a:srgbClr val="000101"/>
                </a:solidFill>
                <a:latin typeface="Arial"/>
                <a:cs typeface="Arial"/>
              </a:rPr>
              <a:t>Inc.</a:t>
            </a:r>
            <a:r>
              <a:rPr sz="800" b="1" i="1" spc="-25" dirty="0">
                <a:solidFill>
                  <a:srgbClr val="000101"/>
                </a:solidFill>
                <a:latin typeface="Arial"/>
                <a:cs typeface="Arial"/>
              </a:rPr>
              <a:t> </a:t>
            </a:r>
            <a:r>
              <a:rPr sz="800" b="1" i="1" spc="-50" dirty="0">
                <a:solidFill>
                  <a:srgbClr val="000101"/>
                </a:solidFill>
                <a:latin typeface="Arial"/>
                <a:cs typeface="Arial"/>
              </a:rPr>
              <a:t>All</a:t>
            </a:r>
            <a:r>
              <a:rPr sz="800" b="1" i="1" spc="-25" dirty="0">
                <a:solidFill>
                  <a:srgbClr val="000101"/>
                </a:solidFill>
                <a:latin typeface="Arial"/>
                <a:cs typeface="Arial"/>
              </a:rPr>
              <a:t> </a:t>
            </a:r>
            <a:r>
              <a:rPr sz="800" b="1" i="1" spc="-40" dirty="0">
                <a:solidFill>
                  <a:srgbClr val="000101"/>
                </a:solidFill>
                <a:latin typeface="Arial"/>
                <a:cs typeface="Arial"/>
              </a:rPr>
              <a:t>Rights</a:t>
            </a:r>
            <a:r>
              <a:rPr sz="800" b="1" i="1" spc="-30" dirty="0">
                <a:solidFill>
                  <a:srgbClr val="000101"/>
                </a:solidFill>
                <a:latin typeface="Arial"/>
                <a:cs typeface="Arial"/>
              </a:rPr>
              <a:t> </a:t>
            </a:r>
            <a:r>
              <a:rPr sz="800" b="1" i="1" spc="-35" dirty="0">
                <a:solidFill>
                  <a:srgbClr val="000101"/>
                </a:solidFill>
                <a:latin typeface="Arial"/>
                <a:cs typeface="Arial"/>
              </a:rPr>
              <a:t>Reserved.</a:t>
            </a:r>
            <a:r>
              <a:rPr sz="800" b="1" i="1" spc="-65" dirty="0">
                <a:solidFill>
                  <a:srgbClr val="000101"/>
                </a:solidFill>
                <a:latin typeface="Arial"/>
                <a:cs typeface="Arial"/>
              </a:rPr>
              <a:t> </a:t>
            </a:r>
            <a:r>
              <a:rPr sz="800" b="1" i="1" spc="-30" dirty="0">
                <a:solidFill>
                  <a:srgbClr val="000101"/>
                </a:solidFill>
                <a:latin typeface="Arial"/>
                <a:cs typeface="Arial"/>
              </a:rPr>
              <a:t>YCharts,</a:t>
            </a:r>
            <a:r>
              <a:rPr sz="800" b="1" i="1" spc="-25" dirty="0">
                <a:solidFill>
                  <a:srgbClr val="000101"/>
                </a:solidFill>
                <a:latin typeface="Arial"/>
                <a:cs typeface="Arial"/>
              </a:rPr>
              <a:t> </a:t>
            </a:r>
            <a:r>
              <a:rPr sz="800" b="1" i="1" spc="-30" dirty="0">
                <a:solidFill>
                  <a:srgbClr val="000101"/>
                </a:solidFill>
                <a:latin typeface="Arial"/>
                <a:cs typeface="Arial"/>
              </a:rPr>
              <a:t>Inc.</a:t>
            </a:r>
            <a:r>
              <a:rPr sz="800" b="1" i="1" spc="-25" dirty="0">
                <a:solidFill>
                  <a:srgbClr val="000101"/>
                </a:solidFill>
                <a:latin typeface="Arial"/>
                <a:cs typeface="Arial"/>
              </a:rPr>
              <a:t> </a:t>
            </a:r>
            <a:r>
              <a:rPr sz="800" b="1" i="1" spc="-35" dirty="0">
                <a:solidFill>
                  <a:srgbClr val="000101"/>
                </a:solidFill>
                <a:latin typeface="Arial"/>
                <a:cs typeface="Arial"/>
              </a:rPr>
              <a:t>(“YCharts”)</a:t>
            </a:r>
            <a:r>
              <a:rPr sz="800" b="1" i="1" spc="-25" dirty="0">
                <a:solidFill>
                  <a:srgbClr val="000101"/>
                </a:solidFill>
                <a:latin typeface="Arial"/>
                <a:cs typeface="Arial"/>
              </a:rPr>
              <a:t> </a:t>
            </a:r>
            <a:r>
              <a:rPr sz="800" b="1" i="1" spc="-50" dirty="0">
                <a:solidFill>
                  <a:srgbClr val="000101"/>
                </a:solidFill>
                <a:latin typeface="Arial"/>
                <a:cs typeface="Arial"/>
              </a:rPr>
              <a:t>is</a:t>
            </a:r>
            <a:r>
              <a:rPr sz="800" b="1" i="1" spc="-30" dirty="0">
                <a:solidFill>
                  <a:srgbClr val="000101"/>
                </a:solidFill>
                <a:latin typeface="Arial"/>
                <a:cs typeface="Arial"/>
              </a:rPr>
              <a:t> </a:t>
            </a:r>
            <a:r>
              <a:rPr sz="800" b="1" i="1" spc="-40" dirty="0">
                <a:solidFill>
                  <a:srgbClr val="000101"/>
                </a:solidFill>
                <a:latin typeface="Arial"/>
                <a:cs typeface="Arial"/>
              </a:rPr>
              <a:t>not</a:t>
            </a:r>
            <a:r>
              <a:rPr sz="800" b="1" i="1" spc="-25" dirty="0">
                <a:solidFill>
                  <a:srgbClr val="000101"/>
                </a:solidFill>
                <a:latin typeface="Arial"/>
                <a:cs typeface="Arial"/>
              </a:rPr>
              <a:t> </a:t>
            </a:r>
            <a:r>
              <a:rPr sz="800" b="1" i="1" spc="-45" dirty="0">
                <a:solidFill>
                  <a:srgbClr val="000101"/>
                </a:solidFill>
                <a:latin typeface="Arial"/>
                <a:cs typeface="Arial"/>
              </a:rPr>
              <a:t>registered</a:t>
            </a:r>
            <a:r>
              <a:rPr sz="800" b="1" i="1" spc="-25" dirty="0">
                <a:solidFill>
                  <a:srgbClr val="000101"/>
                </a:solidFill>
                <a:latin typeface="Arial"/>
                <a:cs typeface="Arial"/>
              </a:rPr>
              <a:t> </a:t>
            </a:r>
            <a:r>
              <a:rPr sz="800" b="1" i="1" spc="-40" dirty="0">
                <a:solidFill>
                  <a:srgbClr val="000101"/>
                </a:solidFill>
                <a:latin typeface="Arial"/>
                <a:cs typeface="Arial"/>
              </a:rPr>
              <a:t>with</a:t>
            </a:r>
            <a:r>
              <a:rPr sz="800" b="1" i="1" spc="-25" dirty="0">
                <a:solidFill>
                  <a:srgbClr val="000101"/>
                </a:solidFill>
                <a:latin typeface="Arial"/>
                <a:cs typeface="Arial"/>
              </a:rPr>
              <a:t> </a:t>
            </a:r>
            <a:r>
              <a:rPr sz="800" b="1" i="1" spc="-35" dirty="0">
                <a:solidFill>
                  <a:srgbClr val="000101"/>
                </a:solidFill>
                <a:latin typeface="Arial"/>
                <a:cs typeface="Arial"/>
              </a:rPr>
              <a:t>the</a:t>
            </a:r>
            <a:r>
              <a:rPr sz="800" b="1" i="1" spc="-25" dirty="0">
                <a:solidFill>
                  <a:srgbClr val="000101"/>
                </a:solidFill>
                <a:latin typeface="Arial"/>
                <a:cs typeface="Arial"/>
              </a:rPr>
              <a:t> </a:t>
            </a:r>
            <a:r>
              <a:rPr sz="800" b="1" i="1" dirty="0">
                <a:solidFill>
                  <a:srgbClr val="000101"/>
                </a:solidFill>
                <a:latin typeface="Arial"/>
                <a:cs typeface="Arial"/>
              </a:rPr>
              <a:t>U.S.</a:t>
            </a:r>
            <a:r>
              <a:rPr sz="800" b="1" i="1" spc="-25" dirty="0">
                <a:solidFill>
                  <a:srgbClr val="000101"/>
                </a:solidFill>
                <a:latin typeface="Arial"/>
                <a:cs typeface="Arial"/>
              </a:rPr>
              <a:t> </a:t>
            </a:r>
            <a:r>
              <a:rPr sz="800" b="1" i="1" spc="-40" dirty="0">
                <a:solidFill>
                  <a:srgbClr val="000101"/>
                </a:solidFill>
                <a:latin typeface="Arial"/>
                <a:cs typeface="Arial"/>
              </a:rPr>
              <a:t>Securities</a:t>
            </a:r>
            <a:r>
              <a:rPr sz="800" b="1" i="1" spc="-25" dirty="0">
                <a:solidFill>
                  <a:srgbClr val="000101"/>
                </a:solidFill>
                <a:latin typeface="Arial"/>
                <a:cs typeface="Arial"/>
              </a:rPr>
              <a:t> </a:t>
            </a:r>
            <a:r>
              <a:rPr sz="800" b="1" i="1" spc="-35" dirty="0">
                <a:solidFill>
                  <a:srgbClr val="000101"/>
                </a:solidFill>
                <a:latin typeface="Arial"/>
                <a:cs typeface="Arial"/>
              </a:rPr>
              <a:t>and</a:t>
            </a:r>
            <a:r>
              <a:rPr sz="800" b="1" i="1" spc="-25" dirty="0">
                <a:solidFill>
                  <a:srgbClr val="000101"/>
                </a:solidFill>
                <a:latin typeface="Arial"/>
                <a:cs typeface="Arial"/>
              </a:rPr>
              <a:t> </a:t>
            </a:r>
            <a:r>
              <a:rPr sz="800" b="1" i="1" spc="-35" dirty="0">
                <a:solidFill>
                  <a:srgbClr val="000101"/>
                </a:solidFill>
                <a:latin typeface="Arial"/>
                <a:cs typeface="Arial"/>
              </a:rPr>
              <a:t>Exchange</a:t>
            </a:r>
            <a:r>
              <a:rPr sz="800" b="1" i="1" spc="-25" dirty="0">
                <a:solidFill>
                  <a:srgbClr val="000101"/>
                </a:solidFill>
                <a:latin typeface="Arial"/>
                <a:cs typeface="Arial"/>
              </a:rPr>
              <a:t> </a:t>
            </a:r>
            <a:r>
              <a:rPr sz="800" b="1" i="1" spc="-40" dirty="0">
                <a:solidFill>
                  <a:srgbClr val="000101"/>
                </a:solidFill>
                <a:latin typeface="Arial"/>
                <a:cs typeface="Arial"/>
              </a:rPr>
              <a:t>Commission</a:t>
            </a:r>
            <a:r>
              <a:rPr sz="800" b="1" i="1" spc="-30" dirty="0">
                <a:solidFill>
                  <a:srgbClr val="000101"/>
                </a:solidFill>
                <a:latin typeface="Arial"/>
                <a:cs typeface="Arial"/>
              </a:rPr>
              <a:t> (or</a:t>
            </a:r>
            <a:r>
              <a:rPr sz="800" b="1" i="1" spc="-40" dirty="0">
                <a:solidFill>
                  <a:srgbClr val="000101"/>
                </a:solidFill>
                <a:latin typeface="Arial"/>
                <a:cs typeface="Arial"/>
              </a:rPr>
              <a:t> with</a:t>
            </a:r>
            <a:r>
              <a:rPr sz="800" b="1" i="1" spc="-25" dirty="0">
                <a:solidFill>
                  <a:srgbClr val="000101"/>
                </a:solidFill>
                <a:latin typeface="Arial"/>
                <a:cs typeface="Arial"/>
              </a:rPr>
              <a:t> </a:t>
            </a:r>
            <a:r>
              <a:rPr sz="800" b="1" i="1" spc="-35" dirty="0">
                <a:solidFill>
                  <a:srgbClr val="000101"/>
                </a:solidFill>
                <a:latin typeface="Arial"/>
                <a:cs typeface="Arial"/>
              </a:rPr>
              <a:t>the</a:t>
            </a:r>
            <a:r>
              <a:rPr sz="800" b="1" i="1" spc="-30" dirty="0">
                <a:solidFill>
                  <a:srgbClr val="000101"/>
                </a:solidFill>
                <a:latin typeface="Arial"/>
                <a:cs typeface="Arial"/>
              </a:rPr>
              <a:t> </a:t>
            </a:r>
            <a:r>
              <a:rPr sz="800" b="1" i="1" spc="-45" dirty="0">
                <a:solidFill>
                  <a:srgbClr val="000101"/>
                </a:solidFill>
                <a:latin typeface="Arial"/>
                <a:cs typeface="Arial"/>
              </a:rPr>
              <a:t>securities</a:t>
            </a:r>
            <a:r>
              <a:rPr sz="800" b="1" i="1" spc="-25" dirty="0">
                <a:solidFill>
                  <a:srgbClr val="000101"/>
                </a:solidFill>
                <a:latin typeface="Arial"/>
                <a:cs typeface="Arial"/>
              </a:rPr>
              <a:t> </a:t>
            </a:r>
            <a:r>
              <a:rPr sz="800" b="1" i="1" spc="-40" dirty="0">
                <a:solidFill>
                  <a:srgbClr val="000101"/>
                </a:solidFill>
                <a:latin typeface="Arial"/>
                <a:cs typeface="Arial"/>
              </a:rPr>
              <a:t>regulatory</a:t>
            </a:r>
            <a:r>
              <a:rPr sz="800" b="1" i="1" spc="-25" dirty="0">
                <a:solidFill>
                  <a:srgbClr val="000101"/>
                </a:solidFill>
                <a:latin typeface="Arial"/>
                <a:cs typeface="Arial"/>
              </a:rPr>
              <a:t> </a:t>
            </a:r>
            <a:r>
              <a:rPr sz="800" b="1" i="1" spc="-40" dirty="0">
                <a:solidFill>
                  <a:srgbClr val="000101"/>
                </a:solidFill>
                <a:latin typeface="Arial"/>
                <a:cs typeface="Arial"/>
              </a:rPr>
              <a:t>authority</a:t>
            </a:r>
            <a:r>
              <a:rPr sz="800" b="1" i="1" spc="-25" dirty="0">
                <a:solidFill>
                  <a:srgbClr val="000101"/>
                </a:solidFill>
                <a:latin typeface="Arial"/>
                <a:cs typeface="Arial"/>
              </a:rPr>
              <a:t> </a:t>
            </a:r>
            <a:r>
              <a:rPr sz="800" b="1" i="1" spc="-40" dirty="0">
                <a:solidFill>
                  <a:srgbClr val="000101"/>
                </a:solidFill>
                <a:latin typeface="Arial"/>
                <a:cs typeface="Arial"/>
              </a:rPr>
              <a:t>or</a:t>
            </a:r>
            <a:r>
              <a:rPr sz="800" b="1" i="1" spc="-45" dirty="0">
                <a:solidFill>
                  <a:srgbClr val="000101"/>
                </a:solidFill>
                <a:latin typeface="Arial"/>
                <a:cs typeface="Arial"/>
              </a:rPr>
              <a:t> body</a:t>
            </a:r>
            <a:r>
              <a:rPr sz="800" b="1" i="1" spc="-25" dirty="0">
                <a:solidFill>
                  <a:srgbClr val="000101"/>
                </a:solidFill>
                <a:latin typeface="Arial"/>
                <a:cs typeface="Arial"/>
              </a:rPr>
              <a:t> </a:t>
            </a:r>
            <a:r>
              <a:rPr sz="800" b="1" i="1" spc="-45" dirty="0">
                <a:solidFill>
                  <a:srgbClr val="000101"/>
                </a:solidFill>
                <a:latin typeface="Arial"/>
                <a:cs typeface="Arial"/>
              </a:rPr>
              <a:t>of</a:t>
            </a:r>
            <a:r>
              <a:rPr sz="800" b="1" i="1" spc="-25" dirty="0">
                <a:solidFill>
                  <a:srgbClr val="000101"/>
                </a:solidFill>
                <a:latin typeface="Arial"/>
                <a:cs typeface="Arial"/>
              </a:rPr>
              <a:t> </a:t>
            </a:r>
            <a:r>
              <a:rPr sz="800" b="1" i="1" spc="-40" dirty="0">
                <a:solidFill>
                  <a:srgbClr val="000101"/>
                </a:solidFill>
                <a:latin typeface="Arial"/>
                <a:cs typeface="Arial"/>
              </a:rPr>
              <a:t>any</a:t>
            </a:r>
            <a:r>
              <a:rPr sz="800" b="1" i="1" spc="-25" dirty="0">
                <a:solidFill>
                  <a:srgbClr val="000101"/>
                </a:solidFill>
                <a:latin typeface="Arial"/>
                <a:cs typeface="Arial"/>
              </a:rPr>
              <a:t> </a:t>
            </a:r>
            <a:r>
              <a:rPr sz="800" b="1" i="1" spc="-30" dirty="0">
                <a:solidFill>
                  <a:srgbClr val="000101"/>
                </a:solidFill>
                <a:latin typeface="Arial"/>
                <a:cs typeface="Arial"/>
              </a:rPr>
              <a:t>state</a:t>
            </a:r>
            <a:r>
              <a:rPr sz="800" b="1" i="1" spc="-25" dirty="0">
                <a:solidFill>
                  <a:srgbClr val="000101"/>
                </a:solidFill>
                <a:latin typeface="Arial"/>
                <a:cs typeface="Arial"/>
              </a:rPr>
              <a:t> </a:t>
            </a:r>
            <a:r>
              <a:rPr sz="800" b="1" i="1" spc="-40" dirty="0">
                <a:solidFill>
                  <a:srgbClr val="000101"/>
                </a:solidFill>
                <a:latin typeface="Arial"/>
                <a:cs typeface="Arial"/>
              </a:rPr>
              <a:t>or</a:t>
            </a:r>
            <a:r>
              <a:rPr sz="800" b="1" i="1" spc="-45" dirty="0">
                <a:solidFill>
                  <a:srgbClr val="000101"/>
                </a:solidFill>
                <a:latin typeface="Arial"/>
                <a:cs typeface="Arial"/>
              </a:rPr>
              <a:t> </a:t>
            </a:r>
            <a:r>
              <a:rPr sz="800" b="1" i="1" spc="-25" dirty="0">
                <a:solidFill>
                  <a:srgbClr val="000101"/>
                </a:solidFill>
                <a:latin typeface="Arial"/>
                <a:cs typeface="Arial"/>
              </a:rPr>
              <a:t>any</a:t>
            </a:r>
            <a:r>
              <a:rPr sz="800" b="1" i="1" spc="500" dirty="0">
                <a:solidFill>
                  <a:srgbClr val="000101"/>
                </a:solidFill>
                <a:latin typeface="Arial"/>
                <a:cs typeface="Arial"/>
              </a:rPr>
              <a:t> </a:t>
            </a:r>
            <a:r>
              <a:rPr sz="800" b="1" i="1" spc="-40" dirty="0">
                <a:solidFill>
                  <a:srgbClr val="000101"/>
                </a:solidFill>
                <a:latin typeface="Arial"/>
                <a:cs typeface="Arial"/>
              </a:rPr>
              <a:t>other </a:t>
            </a:r>
            <a:r>
              <a:rPr sz="800" b="1" i="1" spc="-45" dirty="0">
                <a:solidFill>
                  <a:srgbClr val="000101"/>
                </a:solidFill>
                <a:latin typeface="Arial"/>
                <a:cs typeface="Arial"/>
              </a:rPr>
              <a:t>jurisdiction)</a:t>
            </a:r>
            <a:r>
              <a:rPr sz="800" b="1" i="1" spc="-15" dirty="0">
                <a:solidFill>
                  <a:srgbClr val="000101"/>
                </a:solidFill>
                <a:latin typeface="Arial"/>
                <a:cs typeface="Arial"/>
              </a:rPr>
              <a:t> </a:t>
            </a:r>
            <a:r>
              <a:rPr sz="800" b="1" i="1" spc="-30" dirty="0">
                <a:solidFill>
                  <a:srgbClr val="000101"/>
                </a:solidFill>
                <a:latin typeface="Arial"/>
                <a:cs typeface="Arial"/>
              </a:rPr>
              <a:t>as</a:t>
            </a:r>
            <a:r>
              <a:rPr sz="800" b="1" i="1" spc="-15" dirty="0">
                <a:solidFill>
                  <a:srgbClr val="000101"/>
                </a:solidFill>
                <a:latin typeface="Arial"/>
                <a:cs typeface="Arial"/>
              </a:rPr>
              <a:t> </a:t>
            </a:r>
            <a:r>
              <a:rPr sz="800" b="1" i="1" spc="-30" dirty="0">
                <a:solidFill>
                  <a:srgbClr val="000101"/>
                </a:solidFill>
                <a:latin typeface="Arial"/>
                <a:cs typeface="Arial"/>
              </a:rPr>
              <a:t>an</a:t>
            </a:r>
            <a:r>
              <a:rPr sz="800" b="1" i="1" spc="-20" dirty="0">
                <a:solidFill>
                  <a:srgbClr val="000101"/>
                </a:solidFill>
                <a:latin typeface="Arial"/>
                <a:cs typeface="Arial"/>
              </a:rPr>
              <a:t> </a:t>
            </a:r>
            <a:r>
              <a:rPr sz="800" b="1" i="1" spc="-40" dirty="0">
                <a:solidFill>
                  <a:srgbClr val="000101"/>
                </a:solidFill>
                <a:latin typeface="Arial"/>
                <a:cs typeface="Arial"/>
              </a:rPr>
              <a:t>investment</a:t>
            </a:r>
            <a:r>
              <a:rPr sz="800" b="1" i="1" spc="-15" dirty="0">
                <a:solidFill>
                  <a:srgbClr val="000101"/>
                </a:solidFill>
                <a:latin typeface="Arial"/>
                <a:cs typeface="Arial"/>
              </a:rPr>
              <a:t> </a:t>
            </a:r>
            <a:r>
              <a:rPr sz="800" b="1" i="1" spc="-50" dirty="0">
                <a:solidFill>
                  <a:srgbClr val="000101"/>
                </a:solidFill>
                <a:latin typeface="Arial"/>
                <a:cs typeface="Arial"/>
              </a:rPr>
              <a:t>adviser,</a:t>
            </a:r>
            <a:r>
              <a:rPr sz="800" b="1" i="1" spc="-15" dirty="0">
                <a:solidFill>
                  <a:srgbClr val="000101"/>
                </a:solidFill>
                <a:latin typeface="Arial"/>
                <a:cs typeface="Arial"/>
              </a:rPr>
              <a:t> </a:t>
            </a:r>
            <a:r>
              <a:rPr sz="800" b="1" i="1" spc="-45" dirty="0">
                <a:solidFill>
                  <a:srgbClr val="000101"/>
                </a:solidFill>
                <a:latin typeface="Arial"/>
                <a:cs typeface="Arial"/>
              </a:rPr>
              <a:t>broker-dealer,</a:t>
            </a:r>
            <a:r>
              <a:rPr sz="800" b="1" i="1" spc="-15" dirty="0">
                <a:solidFill>
                  <a:srgbClr val="000101"/>
                </a:solidFill>
                <a:latin typeface="Arial"/>
                <a:cs typeface="Arial"/>
              </a:rPr>
              <a:t> </a:t>
            </a:r>
            <a:r>
              <a:rPr sz="800" b="1" i="1" spc="-40" dirty="0">
                <a:solidFill>
                  <a:srgbClr val="000101"/>
                </a:solidFill>
                <a:latin typeface="Arial"/>
                <a:cs typeface="Arial"/>
              </a:rPr>
              <a:t>or </a:t>
            </a:r>
            <a:r>
              <a:rPr sz="800" b="1" i="1" spc="-50" dirty="0">
                <a:solidFill>
                  <a:srgbClr val="000101"/>
                </a:solidFill>
                <a:latin typeface="Arial"/>
                <a:cs typeface="Arial"/>
              </a:rPr>
              <a:t>in</a:t>
            </a:r>
            <a:r>
              <a:rPr sz="800" b="1" i="1" spc="-15" dirty="0">
                <a:solidFill>
                  <a:srgbClr val="000101"/>
                </a:solidFill>
                <a:latin typeface="Arial"/>
                <a:cs typeface="Arial"/>
              </a:rPr>
              <a:t> </a:t>
            </a:r>
            <a:r>
              <a:rPr sz="800" b="1" i="1" spc="-40" dirty="0">
                <a:solidFill>
                  <a:srgbClr val="000101"/>
                </a:solidFill>
                <a:latin typeface="Arial"/>
                <a:cs typeface="Arial"/>
              </a:rPr>
              <a:t>any</a:t>
            </a:r>
            <a:r>
              <a:rPr sz="800" b="1" i="1" spc="-15" dirty="0">
                <a:solidFill>
                  <a:srgbClr val="000101"/>
                </a:solidFill>
                <a:latin typeface="Arial"/>
                <a:cs typeface="Arial"/>
              </a:rPr>
              <a:t> </a:t>
            </a:r>
            <a:r>
              <a:rPr sz="800" b="1" i="1" spc="-40" dirty="0">
                <a:solidFill>
                  <a:srgbClr val="000101"/>
                </a:solidFill>
                <a:latin typeface="Arial"/>
                <a:cs typeface="Arial"/>
              </a:rPr>
              <a:t>other</a:t>
            </a:r>
            <a:r>
              <a:rPr sz="800" b="1" i="1" spc="-35" dirty="0">
                <a:solidFill>
                  <a:srgbClr val="000101"/>
                </a:solidFill>
                <a:latin typeface="Arial"/>
                <a:cs typeface="Arial"/>
              </a:rPr>
              <a:t> capacity,</a:t>
            </a:r>
            <a:r>
              <a:rPr sz="800" b="1" i="1" spc="-20" dirty="0">
                <a:solidFill>
                  <a:srgbClr val="000101"/>
                </a:solidFill>
                <a:latin typeface="Arial"/>
                <a:cs typeface="Arial"/>
              </a:rPr>
              <a:t> </a:t>
            </a:r>
            <a:r>
              <a:rPr sz="800" b="1" i="1" spc="-35" dirty="0">
                <a:solidFill>
                  <a:srgbClr val="000101"/>
                </a:solidFill>
                <a:latin typeface="Arial"/>
                <a:cs typeface="Arial"/>
              </a:rPr>
              <a:t>and</a:t>
            </a:r>
            <a:r>
              <a:rPr sz="800" b="1" i="1" spc="-15" dirty="0">
                <a:solidFill>
                  <a:srgbClr val="000101"/>
                </a:solidFill>
                <a:latin typeface="Arial"/>
                <a:cs typeface="Arial"/>
              </a:rPr>
              <a:t> </a:t>
            </a:r>
            <a:r>
              <a:rPr sz="800" b="1" i="1" spc="-40" dirty="0">
                <a:solidFill>
                  <a:srgbClr val="000101"/>
                </a:solidFill>
                <a:latin typeface="Arial"/>
                <a:cs typeface="Arial"/>
              </a:rPr>
              <a:t>does</a:t>
            </a:r>
            <a:r>
              <a:rPr sz="800" b="1" i="1" spc="-15" dirty="0">
                <a:solidFill>
                  <a:srgbClr val="000101"/>
                </a:solidFill>
                <a:latin typeface="Arial"/>
                <a:cs typeface="Arial"/>
              </a:rPr>
              <a:t> </a:t>
            </a:r>
            <a:r>
              <a:rPr sz="800" b="1" i="1" spc="-40" dirty="0">
                <a:solidFill>
                  <a:srgbClr val="000101"/>
                </a:solidFill>
                <a:latin typeface="Arial"/>
                <a:cs typeface="Arial"/>
              </a:rPr>
              <a:t>not</a:t>
            </a:r>
            <a:r>
              <a:rPr sz="800" b="1" i="1" spc="-15" dirty="0">
                <a:solidFill>
                  <a:srgbClr val="000101"/>
                </a:solidFill>
                <a:latin typeface="Arial"/>
                <a:cs typeface="Arial"/>
              </a:rPr>
              <a:t> </a:t>
            </a:r>
            <a:r>
              <a:rPr sz="800" b="1" i="1" spc="-50" dirty="0">
                <a:solidFill>
                  <a:srgbClr val="000101"/>
                </a:solidFill>
                <a:latin typeface="Arial"/>
                <a:cs typeface="Arial"/>
              </a:rPr>
              <a:t>purport</a:t>
            </a:r>
            <a:r>
              <a:rPr sz="800" b="1" i="1" spc="-20" dirty="0">
                <a:solidFill>
                  <a:srgbClr val="000101"/>
                </a:solidFill>
                <a:latin typeface="Arial"/>
                <a:cs typeface="Arial"/>
              </a:rPr>
              <a:t> </a:t>
            </a:r>
            <a:r>
              <a:rPr sz="800" b="1" i="1" spc="-30" dirty="0">
                <a:solidFill>
                  <a:srgbClr val="000101"/>
                </a:solidFill>
                <a:latin typeface="Arial"/>
                <a:cs typeface="Arial"/>
              </a:rPr>
              <a:t>to</a:t>
            </a:r>
            <a:r>
              <a:rPr sz="800" b="1" i="1" spc="-15" dirty="0">
                <a:solidFill>
                  <a:srgbClr val="000101"/>
                </a:solidFill>
                <a:latin typeface="Arial"/>
                <a:cs typeface="Arial"/>
              </a:rPr>
              <a:t> </a:t>
            </a:r>
            <a:r>
              <a:rPr sz="800" b="1" i="1" spc="-50" dirty="0">
                <a:solidFill>
                  <a:srgbClr val="000101"/>
                </a:solidFill>
                <a:latin typeface="Arial"/>
                <a:cs typeface="Arial"/>
              </a:rPr>
              <a:t>provide</a:t>
            </a:r>
            <a:r>
              <a:rPr sz="800" b="1" i="1" spc="-15" dirty="0">
                <a:solidFill>
                  <a:srgbClr val="000101"/>
                </a:solidFill>
                <a:latin typeface="Arial"/>
                <a:cs typeface="Arial"/>
              </a:rPr>
              <a:t> </a:t>
            </a:r>
            <a:r>
              <a:rPr sz="800" b="1" i="1" spc="-40" dirty="0">
                <a:solidFill>
                  <a:srgbClr val="000101"/>
                </a:solidFill>
                <a:latin typeface="Arial"/>
                <a:cs typeface="Arial"/>
              </a:rPr>
              <a:t>investment</a:t>
            </a:r>
            <a:r>
              <a:rPr sz="800" b="1" i="1" spc="-20" dirty="0">
                <a:solidFill>
                  <a:srgbClr val="000101"/>
                </a:solidFill>
                <a:latin typeface="Arial"/>
                <a:cs typeface="Arial"/>
              </a:rPr>
              <a:t> </a:t>
            </a:r>
            <a:r>
              <a:rPr sz="800" b="1" i="1" spc="-35" dirty="0">
                <a:solidFill>
                  <a:srgbClr val="000101"/>
                </a:solidFill>
                <a:latin typeface="Arial"/>
                <a:cs typeface="Arial"/>
              </a:rPr>
              <a:t>advice</a:t>
            </a:r>
            <a:r>
              <a:rPr sz="800" b="1" i="1" spc="-15" dirty="0">
                <a:solidFill>
                  <a:srgbClr val="000101"/>
                </a:solidFill>
                <a:latin typeface="Arial"/>
                <a:cs typeface="Arial"/>
              </a:rPr>
              <a:t> </a:t>
            </a:r>
            <a:r>
              <a:rPr sz="800" b="1" i="1" spc="-40" dirty="0">
                <a:solidFill>
                  <a:srgbClr val="000101"/>
                </a:solidFill>
                <a:latin typeface="Arial"/>
                <a:cs typeface="Arial"/>
              </a:rPr>
              <a:t>or</a:t>
            </a:r>
            <a:r>
              <a:rPr sz="800" b="1" i="1" spc="-35" dirty="0">
                <a:solidFill>
                  <a:srgbClr val="000101"/>
                </a:solidFill>
                <a:latin typeface="Arial"/>
                <a:cs typeface="Arial"/>
              </a:rPr>
              <a:t> make</a:t>
            </a:r>
            <a:r>
              <a:rPr sz="800" b="1" i="1" spc="-15" dirty="0">
                <a:solidFill>
                  <a:srgbClr val="000101"/>
                </a:solidFill>
                <a:latin typeface="Arial"/>
                <a:cs typeface="Arial"/>
              </a:rPr>
              <a:t> </a:t>
            </a:r>
            <a:r>
              <a:rPr sz="800" b="1" i="1" spc="-40" dirty="0">
                <a:solidFill>
                  <a:srgbClr val="000101"/>
                </a:solidFill>
                <a:latin typeface="Arial"/>
                <a:cs typeface="Arial"/>
              </a:rPr>
              <a:t>investment</a:t>
            </a:r>
            <a:r>
              <a:rPr sz="800" b="1" i="1" spc="-20" dirty="0">
                <a:solidFill>
                  <a:srgbClr val="000101"/>
                </a:solidFill>
                <a:latin typeface="Arial"/>
                <a:cs typeface="Arial"/>
              </a:rPr>
              <a:t> </a:t>
            </a:r>
            <a:r>
              <a:rPr sz="800" b="1" i="1" spc="-35" dirty="0">
                <a:solidFill>
                  <a:srgbClr val="000101"/>
                </a:solidFill>
                <a:latin typeface="Arial"/>
                <a:cs typeface="Arial"/>
              </a:rPr>
              <a:t>recommendations.</a:t>
            </a:r>
            <a:r>
              <a:rPr sz="800" b="1" i="1" spc="-15" dirty="0">
                <a:solidFill>
                  <a:srgbClr val="000101"/>
                </a:solidFill>
                <a:latin typeface="Arial"/>
                <a:cs typeface="Arial"/>
              </a:rPr>
              <a:t> </a:t>
            </a:r>
            <a:r>
              <a:rPr sz="800" b="1" i="1" spc="-40" dirty="0">
                <a:solidFill>
                  <a:srgbClr val="000101"/>
                </a:solidFill>
                <a:latin typeface="Arial"/>
                <a:cs typeface="Arial"/>
              </a:rPr>
              <a:t>This</a:t>
            </a:r>
            <a:r>
              <a:rPr sz="800" b="1" i="1" spc="-15" dirty="0">
                <a:solidFill>
                  <a:srgbClr val="000101"/>
                </a:solidFill>
                <a:latin typeface="Arial"/>
                <a:cs typeface="Arial"/>
              </a:rPr>
              <a:t> </a:t>
            </a:r>
            <a:r>
              <a:rPr sz="800" b="1" i="1" spc="-45" dirty="0">
                <a:solidFill>
                  <a:srgbClr val="000101"/>
                </a:solidFill>
                <a:latin typeface="Arial"/>
                <a:cs typeface="Arial"/>
              </a:rPr>
              <a:t>report</a:t>
            </a:r>
            <a:r>
              <a:rPr sz="800" b="1" i="1" spc="-20" dirty="0">
                <a:solidFill>
                  <a:srgbClr val="000101"/>
                </a:solidFill>
                <a:latin typeface="Arial"/>
                <a:cs typeface="Arial"/>
              </a:rPr>
              <a:t> </a:t>
            </a:r>
            <a:r>
              <a:rPr sz="800" b="1" i="1" spc="-35" dirty="0">
                <a:solidFill>
                  <a:srgbClr val="000101"/>
                </a:solidFill>
                <a:latin typeface="Arial"/>
                <a:cs typeface="Arial"/>
              </a:rPr>
              <a:t>has</a:t>
            </a:r>
            <a:r>
              <a:rPr sz="800" b="1" i="1" spc="-15" dirty="0">
                <a:solidFill>
                  <a:srgbClr val="000101"/>
                </a:solidFill>
                <a:latin typeface="Arial"/>
                <a:cs typeface="Arial"/>
              </a:rPr>
              <a:t> </a:t>
            </a:r>
            <a:r>
              <a:rPr sz="800" b="1" i="1" spc="-35" dirty="0">
                <a:solidFill>
                  <a:srgbClr val="000101"/>
                </a:solidFill>
                <a:latin typeface="Arial"/>
                <a:cs typeface="Arial"/>
              </a:rPr>
              <a:t>been</a:t>
            </a:r>
            <a:r>
              <a:rPr sz="800" b="1" i="1" spc="-15" dirty="0">
                <a:solidFill>
                  <a:srgbClr val="000101"/>
                </a:solidFill>
                <a:latin typeface="Arial"/>
                <a:cs typeface="Arial"/>
              </a:rPr>
              <a:t> </a:t>
            </a:r>
            <a:r>
              <a:rPr sz="800" b="1" i="1" spc="-10" dirty="0">
                <a:solidFill>
                  <a:srgbClr val="000101"/>
                </a:solidFill>
                <a:latin typeface="Arial"/>
                <a:cs typeface="Arial"/>
              </a:rPr>
              <a:t>generated </a:t>
            </a:r>
            <a:r>
              <a:rPr sz="800" b="1" i="1" spc="-50" dirty="0">
                <a:solidFill>
                  <a:srgbClr val="000101"/>
                </a:solidFill>
                <a:latin typeface="Arial"/>
                <a:cs typeface="Arial"/>
              </a:rPr>
              <a:t>through</a:t>
            </a:r>
            <a:r>
              <a:rPr sz="800" b="1" i="1" spc="-20" dirty="0">
                <a:solidFill>
                  <a:srgbClr val="000101"/>
                </a:solidFill>
                <a:latin typeface="Arial"/>
                <a:cs typeface="Arial"/>
              </a:rPr>
              <a:t> </a:t>
            </a:r>
            <a:r>
              <a:rPr sz="800" b="1" i="1" spc="-40" dirty="0">
                <a:solidFill>
                  <a:srgbClr val="000101"/>
                </a:solidFill>
                <a:latin typeface="Arial"/>
                <a:cs typeface="Arial"/>
              </a:rPr>
              <a:t>application</a:t>
            </a:r>
            <a:r>
              <a:rPr sz="800" b="1" i="1" spc="-15" dirty="0">
                <a:solidFill>
                  <a:srgbClr val="000101"/>
                </a:solidFill>
                <a:latin typeface="Arial"/>
                <a:cs typeface="Arial"/>
              </a:rPr>
              <a:t> </a:t>
            </a:r>
            <a:r>
              <a:rPr sz="800" b="1" i="1" spc="-45" dirty="0">
                <a:solidFill>
                  <a:srgbClr val="000101"/>
                </a:solidFill>
                <a:latin typeface="Arial"/>
                <a:cs typeface="Arial"/>
              </a:rPr>
              <a:t>of</a:t>
            </a:r>
            <a:r>
              <a:rPr sz="800" b="1" i="1" spc="-15" dirty="0">
                <a:solidFill>
                  <a:srgbClr val="000101"/>
                </a:solidFill>
                <a:latin typeface="Arial"/>
                <a:cs typeface="Arial"/>
              </a:rPr>
              <a:t> </a:t>
            </a:r>
            <a:r>
              <a:rPr sz="800" b="1" i="1" spc="-35" dirty="0">
                <a:solidFill>
                  <a:srgbClr val="000101"/>
                </a:solidFill>
                <a:latin typeface="Arial"/>
                <a:cs typeface="Arial"/>
              </a:rPr>
              <a:t>the</a:t>
            </a:r>
            <a:r>
              <a:rPr sz="800" b="1" i="1" spc="-20" dirty="0">
                <a:solidFill>
                  <a:srgbClr val="000101"/>
                </a:solidFill>
                <a:latin typeface="Arial"/>
                <a:cs typeface="Arial"/>
              </a:rPr>
              <a:t> </a:t>
            </a:r>
            <a:r>
              <a:rPr sz="800" b="1" i="1" spc="-35" dirty="0">
                <a:solidFill>
                  <a:srgbClr val="000101"/>
                </a:solidFill>
                <a:latin typeface="Arial"/>
                <a:cs typeface="Arial"/>
              </a:rPr>
              <a:t>analytical</a:t>
            </a:r>
            <a:r>
              <a:rPr sz="800" b="1" i="1" spc="-15" dirty="0">
                <a:solidFill>
                  <a:srgbClr val="000101"/>
                </a:solidFill>
                <a:latin typeface="Arial"/>
                <a:cs typeface="Arial"/>
              </a:rPr>
              <a:t> </a:t>
            </a:r>
            <a:r>
              <a:rPr sz="800" b="1" i="1" spc="-45" dirty="0">
                <a:solidFill>
                  <a:srgbClr val="000101"/>
                </a:solidFill>
                <a:latin typeface="Arial"/>
                <a:cs typeface="Arial"/>
              </a:rPr>
              <a:t>tools</a:t>
            </a:r>
            <a:r>
              <a:rPr sz="800" b="1" i="1" spc="-15" dirty="0">
                <a:solidFill>
                  <a:srgbClr val="000101"/>
                </a:solidFill>
                <a:latin typeface="Arial"/>
                <a:cs typeface="Arial"/>
              </a:rPr>
              <a:t> </a:t>
            </a:r>
            <a:r>
              <a:rPr sz="800" b="1" i="1" spc="-35" dirty="0">
                <a:solidFill>
                  <a:srgbClr val="000101"/>
                </a:solidFill>
                <a:latin typeface="Arial"/>
                <a:cs typeface="Arial"/>
              </a:rPr>
              <a:t>and</a:t>
            </a:r>
            <a:r>
              <a:rPr sz="800" b="1" i="1" spc="-20" dirty="0">
                <a:solidFill>
                  <a:srgbClr val="000101"/>
                </a:solidFill>
                <a:latin typeface="Arial"/>
                <a:cs typeface="Arial"/>
              </a:rPr>
              <a:t> </a:t>
            </a:r>
            <a:r>
              <a:rPr sz="800" b="1" i="1" spc="-25" dirty="0">
                <a:solidFill>
                  <a:srgbClr val="000101"/>
                </a:solidFill>
                <a:latin typeface="Arial"/>
                <a:cs typeface="Arial"/>
              </a:rPr>
              <a:t>data</a:t>
            </a:r>
            <a:r>
              <a:rPr sz="800" b="1" i="1" spc="-15" dirty="0">
                <a:solidFill>
                  <a:srgbClr val="000101"/>
                </a:solidFill>
                <a:latin typeface="Arial"/>
                <a:cs typeface="Arial"/>
              </a:rPr>
              <a:t> </a:t>
            </a:r>
            <a:r>
              <a:rPr sz="800" b="1" i="1" spc="-50" dirty="0">
                <a:solidFill>
                  <a:srgbClr val="000101"/>
                </a:solidFill>
                <a:latin typeface="Arial"/>
                <a:cs typeface="Arial"/>
              </a:rPr>
              <a:t>provided</a:t>
            </a:r>
            <a:r>
              <a:rPr sz="800" b="1" i="1" spc="-15" dirty="0">
                <a:solidFill>
                  <a:srgbClr val="000101"/>
                </a:solidFill>
                <a:latin typeface="Arial"/>
                <a:cs typeface="Arial"/>
              </a:rPr>
              <a:t> </a:t>
            </a:r>
            <a:r>
              <a:rPr sz="800" b="1" i="1" spc="-50" dirty="0">
                <a:solidFill>
                  <a:srgbClr val="000101"/>
                </a:solidFill>
                <a:latin typeface="Arial"/>
                <a:cs typeface="Arial"/>
              </a:rPr>
              <a:t>through</a:t>
            </a:r>
            <a:r>
              <a:rPr sz="800" b="1" i="1" spc="-15" dirty="0">
                <a:solidFill>
                  <a:srgbClr val="000101"/>
                </a:solidFill>
                <a:latin typeface="Arial"/>
                <a:cs typeface="Arial"/>
              </a:rPr>
              <a:t> </a:t>
            </a:r>
            <a:r>
              <a:rPr sz="800" b="1" i="1" spc="-40" dirty="0">
                <a:solidFill>
                  <a:srgbClr val="000101"/>
                </a:solidFill>
                <a:latin typeface="Arial"/>
                <a:cs typeface="Arial"/>
              </a:rPr>
              <a:t>ycharts.com</a:t>
            </a:r>
            <a:r>
              <a:rPr sz="800" b="1" i="1" spc="-20" dirty="0">
                <a:solidFill>
                  <a:srgbClr val="000101"/>
                </a:solidFill>
                <a:latin typeface="Arial"/>
                <a:cs typeface="Arial"/>
              </a:rPr>
              <a:t> </a:t>
            </a:r>
            <a:r>
              <a:rPr sz="800" b="1" i="1" spc="-35" dirty="0">
                <a:solidFill>
                  <a:srgbClr val="000101"/>
                </a:solidFill>
                <a:latin typeface="Arial"/>
                <a:cs typeface="Arial"/>
              </a:rPr>
              <a:t>and</a:t>
            </a:r>
            <a:r>
              <a:rPr sz="800" b="1" i="1" spc="-15" dirty="0">
                <a:solidFill>
                  <a:srgbClr val="000101"/>
                </a:solidFill>
                <a:latin typeface="Arial"/>
                <a:cs typeface="Arial"/>
              </a:rPr>
              <a:t> </a:t>
            </a:r>
            <a:r>
              <a:rPr sz="800" b="1" i="1" spc="-50" dirty="0">
                <a:solidFill>
                  <a:srgbClr val="000101"/>
                </a:solidFill>
                <a:latin typeface="Arial"/>
                <a:cs typeface="Arial"/>
              </a:rPr>
              <a:t>is</a:t>
            </a:r>
            <a:r>
              <a:rPr sz="800" b="1" i="1" spc="-15" dirty="0">
                <a:solidFill>
                  <a:srgbClr val="000101"/>
                </a:solidFill>
                <a:latin typeface="Arial"/>
                <a:cs typeface="Arial"/>
              </a:rPr>
              <a:t> </a:t>
            </a:r>
            <a:r>
              <a:rPr sz="800" b="1" i="1" spc="-40" dirty="0">
                <a:solidFill>
                  <a:srgbClr val="000101"/>
                </a:solidFill>
                <a:latin typeface="Arial"/>
                <a:cs typeface="Arial"/>
              </a:rPr>
              <a:t>intended</a:t>
            </a:r>
            <a:r>
              <a:rPr sz="800" b="1" i="1" spc="-20" dirty="0">
                <a:solidFill>
                  <a:srgbClr val="000101"/>
                </a:solidFill>
                <a:latin typeface="Arial"/>
                <a:cs typeface="Arial"/>
              </a:rPr>
              <a:t> </a:t>
            </a:r>
            <a:r>
              <a:rPr sz="800" b="1" i="1" spc="-45" dirty="0">
                <a:solidFill>
                  <a:srgbClr val="000101"/>
                </a:solidFill>
                <a:latin typeface="Arial"/>
                <a:cs typeface="Arial"/>
              </a:rPr>
              <a:t>solely</a:t>
            </a:r>
            <a:r>
              <a:rPr sz="800" b="1" i="1" spc="-15" dirty="0">
                <a:solidFill>
                  <a:srgbClr val="000101"/>
                </a:solidFill>
                <a:latin typeface="Arial"/>
                <a:cs typeface="Arial"/>
              </a:rPr>
              <a:t> </a:t>
            </a:r>
            <a:r>
              <a:rPr sz="800" b="1" i="1" spc="-30" dirty="0">
                <a:solidFill>
                  <a:srgbClr val="000101"/>
                </a:solidFill>
                <a:latin typeface="Arial"/>
                <a:cs typeface="Arial"/>
              </a:rPr>
              <a:t>to</a:t>
            </a:r>
            <a:r>
              <a:rPr sz="800" b="1" i="1" spc="-15" dirty="0">
                <a:solidFill>
                  <a:srgbClr val="000101"/>
                </a:solidFill>
                <a:latin typeface="Arial"/>
                <a:cs typeface="Arial"/>
              </a:rPr>
              <a:t> </a:t>
            </a:r>
            <a:r>
              <a:rPr sz="800" b="1" i="1" spc="-40" dirty="0">
                <a:solidFill>
                  <a:srgbClr val="000101"/>
                </a:solidFill>
                <a:latin typeface="Arial"/>
                <a:cs typeface="Arial"/>
              </a:rPr>
              <a:t>assist</a:t>
            </a:r>
            <a:r>
              <a:rPr sz="800" b="1" i="1" spc="-15" dirty="0">
                <a:solidFill>
                  <a:srgbClr val="000101"/>
                </a:solidFill>
                <a:latin typeface="Arial"/>
                <a:cs typeface="Arial"/>
              </a:rPr>
              <a:t> </a:t>
            </a:r>
            <a:r>
              <a:rPr sz="800" b="1" i="1" spc="-50" dirty="0">
                <a:solidFill>
                  <a:srgbClr val="000101"/>
                </a:solidFill>
                <a:latin typeface="Arial"/>
                <a:cs typeface="Arial"/>
              </a:rPr>
              <a:t>you</a:t>
            </a:r>
            <a:r>
              <a:rPr sz="800" b="1" i="1" spc="-20" dirty="0">
                <a:solidFill>
                  <a:srgbClr val="000101"/>
                </a:solidFill>
                <a:latin typeface="Arial"/>
                <a:cs typeface="Arial"/>
              </a:rPr>
              <a:t> </a:t>
            </a:r>
            <a:r>
              <a:rPr sz="800" b="1" i="1" spc="-40" dirty="0">
                <a:solidFill>
                  <a:srgbClr val="000101"/>
                </a:solidFill>
                <a:latin typeface="Arial"/>
                <a:cs typeface="Arial"/>
              </a:rPr>
              <a:t>or</a:t>
            </a:r>
            <a:r>
              <a:rPr sz="800" b="1" i="1" spc="-35" dirty="0">
                <a:solidFill>
                  <a:srgbClr val="000101"/>
                </a:solidFill>
                <a:latin typeface="Arial"/>
                <a:cs typeface="Arial"/>
              </a:rPr>
              <a:t> </a:t>
            </a:r>
            <a:r>
              <a:rPr sz="800" b="1" i="1" spc="-50" dirty="0">
                <a:solidFill>
                  <a:srgbClr val="000101"/>
                </a:solidFill>
                <a:latin typeface="Arial"/>
                <a:cs typeface="Arial"/>
              </a:rPr>
              <a:t>your</a:t>
            </a:r>
            <a:r>
              <a:rPr sz="800" b="1" i="1" spc="-35" dirty="0">
                <a:solidFill>
                  <a:srgbClr val="000101"/>
                </a:solidFill>
                <a:latin typeface="Arial"/>
                <a:cs typeface="Arial"/>
              </a:rPr>
              <a:t> </a:t>
            </a:r>
            <a:r>
              <a:rPr sz="800" b="1" i="1" spc="-40" dirty="0">
                <a:solidFill>
                  <a:srgbClr val="000101"/>
                </a:solidFill>
                <a:latin typeface="Arial"/>
                <a:cs typeface="Arial"/>
              </a:rPr>
              <a:t>investment</a:t>
            </a:r>
            <a:r>
              <a:rPr sz="800" b="1" i="1" spc="-15" dirty="0">
                <a:solidFill>
                  <a:srgbClr val="000101"/>
                </a:solidFill>
                <a:latin typeface="Arial"/>
                <a:cs typeface="Arial"/>
              </a:rPr>
              <a:t> </a:t>
            </a:r>
            <a:r>
              <a:rPr sz="800" b="1" i="1" spc="-40" dirty="0">
                <a:solidFill>
                  <a:srgbClr val="000101"/>
                </a:solidFill>
                <a:latin typeface="Arial"/>
                <a:cs typeface="Arial"/>
              </a:rPr>
              <a:t>or</a:t>
            </a:r>
            <a:r>
              <a:rPr sz="800" b="1" i="1" spc="-35" dirty="0">
                <a:solidFill>
                  <a:srgbClr val="000101"/>
                </a:solidFill>
                <a:latin typeface="Arial"/>
                <a:cs typeface="Arial"/>
              </a:rPr>
              <a:t> </a:t>
            </a:r>
            <a:r>
              <a:rPr sz="800" b="1" i="1" spc="-40" dirty="0">
                <a:solidFill>
                  <a:srgbClr val="000101"/>
                </a:solidFill>
                <a:latin typeface="Arial"/>
                <a:cs typeface="Arial"/>
              </a:rPr>
              <a:t>other</a:t>
            </a:r>
            <a:r>
              <a:rPr sz="800" b="1" i="1" spc="-35" dirty="0">
                <a:solidFill>
                  <a:srgbClr val="000101"/>
                </a:solidFill>
                <a:latin typeface="Arial"/>
                <a:cs typeface="Arial"/>
              </a:rPr>
              <a:t> </a:t>
            </a:r>
            <a:r>
              <a:rPr sz="800" b="1" i="1" spc="-30" dirty="0">
                <a:solidFill>
                  <a:srgbClr val="000101"/>
                </a:solidFill>
                <a:latin typeface="Arial"/>
                <a:cs typeface="Arial"/>
              </a:rPr>
              <a:t>adviser(s)</a:t>
            </a:r>
            <a:r>
              <a:rPr sz="800" b="1" i="1" spc="-20" dirty="0">
                <a:solidFill>
                  <a:srgbClr val="000101"/>
                </a:solidFill>
                <a:latin typeface="Arial"/>
                <a:cs typeface="Arial"/>
              </a:rPr>
              <a:t> </a:t>
            </a:r>
            <a:r>
              <a:rPr sz="800" b="1" i="1" spc="-50" dirty="0">
                <a:solidFill>
                  <a:srgbClr val="000101"/>
                </a:solidFill>
                <a:latin typeface="Arial"/>
                <a:cs typeface="Arial"/>
              </a:rPr>
              <a:t>in</a:t>
            </a:r>
            <a:r>
              <a:rPr sz="800" b="1" i="1" spc="-15" dirty="0">
                <a:solidFill>
                  <a:srgbClr val="000101"/>
                </a:solidFill>
                <a:latin typeface="Arial"/>
                <a:cs typeface="Arial"/>
              </a:rPr>
              <a:t> </a:t>
            </a:r>
            <a:r>
              <a:rPr sz="800" b="1" i="1" spc="-45" dirty="0">
                <a:solidFill>
                  <a:srgbClr val="000101"/>
                </a:solidFill>
                <a:latin typeface="Arial"/>
                <a:cs typeface="Arial"/>
              </a:rPr>
              <a:t>conducting</a:t>
            </a:r>
            <a:r>
              <a:rPr sz="800" b="1" i="1" spc="-15" dirty="0">
                <a:solidFill>
                  <a:srgbClr val="000101"/>
                </a:solidFill>
                <a:latin typeface="Arial"/>
                <a:cs typeface="Arial"/>
              </a:rPr>
              <a:t> </a:t>
            </a:r>
            <a:r>
              <a:rPr sz="800" b="1" i="1" spc="-40" dirty="0">
                <a:solidFill>
                  <a:srgbClr val="000101"/>
                </a:solidFill>
                <a:latin typeface="Arial"/>
                <a:cs typeface="Arial"/>
              </a:rPr>
              <a:t>investment</a:t>
            </a:r>
            <a:r>
              <a:rPr sz="800" b="1" i="1" spc="-15" dirty="0">
                <a:solidFill>
                  <a:srgbClr val="000101"/>
                </a:solidFill>
                <a:latin typeface="Arial"/>
                <a:cs typeface="Arial"/>
              </a:rPr>
              <a:t> </a:t>
            </a:r>
            <a:r>
              <a:rPr sz="800" b="1" i="1" spc="-40" dirty="0">
                <a:solidFill>
                  <a:srgbClr val="000101"/>
                </a:solidFill>
                <a:latin typeface="Arial"/>
                <a:cs typeface="Arial"/>
              </a:rPr>
              <a:t>research.</a:t>
            </a:r>
            <a:r>
              <a:rPr sz="800" b="1" i="1" spc="-65" dirty="0">
                <a:solidFill>
                  <a:srgbClr val="000101"/>
                </a:solidFill>
                <a:latin typeface="Arial"/>
                <a:cs typeface="Arial"/>
              </a:rPr>
              <a:t> You</a:t>
            </a:r>
            <a:r>
              <a:rPr sz="800" b="1" i="1" spc="-15" dirty="0">
                <a:solidFill>
                  <a:srgbClr val="000101"/>
                </a:solidFill>
                <a:latin typeface="Arial"/>
                <a:cs typeface="Arial"/>
              </a:rPr>
              <a:t> </a:t>
            </a:r>
            <a:r>
              <a:rPr sz="800" b="1" i="1" spc="-10" dirty="0">
                <a:solidFill>
                  <a:srgbClr val="000101"/>
                </a:solidFill>
                <a:latin typeface="Arial"/>
                <a:cs typeface="Arial"/>
              </a:rPr>
              <a:t>should</a:t>
            </a:r>
            <a:r>
              <a:rPr sz="800" b="1" i="1" spc="500" dirty="0">
                <a:solidFill>
                  <a:srgbClr val="000101"/>
                </a:solidFill>
                <a:latin typeface="Arial"/>
                <a:cs typeface="Arial"/>
              </a:rPr>
              <a:t> </a:t>
            </a:r>
            <a:r>
              <a:rPr sz="800" b="1" i="1" spc="-40" dirty="0">
                <a:solidFill>
                  <a:srgbClr val="000101"/>
                </a:solidFill>
                <a:latin typeface="Arial"/>
                <a:cs typeface="Arial"/>
              </a:rPr>
              <a:t>not</a:t>
            </a:r>
            <a:r>
              <a:rPr sz="800" b="1" i="1" spc="-30" dirty="0">
                <a:solidFill>
                  <a:srgbClr val="000101"/>
                </a:solidFill>
                <a:latin typeface="Arial"/>
                <a:cs typeface="Arial"/>
              </a:rPr>
              <a:t> </a:t>
            </a:r>
            <a:r>
              <a:rPr sz="800" b="1" i="1" spc="-40" dirty="0">
                <a:solidFill>
                  <a:srgbClr val="000101"/>
                </a:solidFill>
                <a:latin typeface="Arial"/>
                <a:cs typeface="Arial"/>
              </a:rPr>
              <a:t>construe</a:t>
            </a:r>
            <a:r>
              <a:rPr sz="800" b="1" i="1" spc="-30" dirty="0">
                <a:solidFill>
                  <a:srgbClr val="000101"/>
                </a:solidFill>
                <a:latin typeface="Arial"/>
                <a:cs typeface="Arial"/>
              </a:rPr>
              <a:t> </a:t>
            </a:r>
            <a:r>
              <a:rPr sz="800" b="1" i="1" spc="-45" dirty="0">
                <a:solidFill>
                  <a:srgbClr val="000101"/>
                </a:solidFill>
                <a:latin typeface="Arial"/>
                <a:cs typeface="Arial"/>
              </a:rPr>
              <a:t>this</a:t>
            </a:r>
            <a:r>
              <a:rPr sz="800" b="1" i="1" spc="-30" dirty="0">
                <a:solidFill>
                  <a:srgbClr val="000101"/>
                </a:solidFill>
                <a:latin typeface="Arial"/>
                <a:cs typeface="Arial"/>
              </a:rPr>
              <a:t> </a:t>
            </a:r>
            <a:r>
              <a:rPr sz="800" b="1" i="1" spc="-45" dirty="0">
                <a:solidFill>
                  <a:srgbClr val="000101"/>
                </a:solidFill>
                <a:latin typeface="Arial"/>
                <a:cs typeface="Arial"/>
              </a:rPr>
              <a:t>report</a:t>
            </a:r>
            <a:r>
              <a:rPr sz="800" b="1" i="1" spc="-30" dirty="0">
                <a:solidFill>
                  <a:srgbClr val="000101"/>
                </a:solidFill>
                <a:latin typeface="Arial"/>
                <a:cs typeface="Arial"/>
              </a:rPr>
              <a:t> as an </a:t>
            </a:r>
            <a:r>
              <a:rPr sz="800" b="1" i="1" spc="-45" dirty="0">
                <a:solidFill>
                  <a:srgbClr val="000101"/>
                </a:solidFill>
                <a:latin typeface="Arial"/>
                <a:cs typeface="Arial"/>
              </a:rPr>
              <a:t>offer</a:t>
            </a:r>
            <a:r>
              <a:rPr sz="800" b="1" i="1" spc="-50" dirty="0">
                <a:solidFill>
                  <a:srgbClr val="000101"/>
                </a:solidFill>
                <a:latin typeface="Arial"/>
                <a:cs typeface="Arial"/>
              </a:rPr>
              <a:t> </a:t>
            </a:r>
            <a:r>
              <a:rPr sz="800" b="1" i="1" spc="-30" dirty="0">
                <a:solidFill>
                  <a:srgbClr val="000101"/>
                </a:solidFill>
                <a:latin typeface="Arial"/>
                <a:cs typeface="Arial"/>
              </a:rPr>
              <a:t>to </a:t>
            </a:r>
            <a:r>
              <a:rPr sz="800" b="1" i="1" spc="-50" dirty="0">
                <a:solidFill>
                  <a:srgbClr val="000101"/>
                </a:solidFill>
                <a:latin typeface="Arial"/>
                <a:cs typeface="Arial"/>
              </a:rPr>
              <a:t>buy</a:t>
            </a:r>
            <a:r>
              <a:rPr sz="800" b="1" i="1" spc="-30" dirty="0">
                <a:solidFill>
                  <a:srgbClr val="000101"/>
                </a:solidFill>
                <a:latin typeface="Arial"/>
                <a:cs typeface="Arial"/>
              </a:rPr>
              <a:t> </a:t>
            </a:r>
            <a:r>
              <a:rPr sz="800" b="1" i="1" spc="-40" dirty="0">
                <a:solidFill>
                  <a:srgbClr val="000101"/>
                </a:solidFill>
                <a:latin typeface="Arial"/>
                <a:cs typeface="Arial"/>
              </a:rPr>
              <a:t>or</a:t>
            </a:r>
            <a:r>
              <a:rPr sz="800" b="1" i="1" spc="-45" dirty="0">
                <a:solidFill>
                  <a:srgbClr val="000101"/>
                </a:solidFill>
                <a:latin typeface="Arial"/>
                <a:cs typeface="Arial"/>
              </a:rPr>
              <a:t> </a:t>
            </a:r>
            <a:r>
              <a:rPr sz="800" b="1" i="1" spc="-40" dirty="0">
                <a:solidFill>
                  <a:srgbClr val="000101"/>
                </a:solidFill>
                <a:latin typeface="Arial"/>
                <a:cs typeface="Arial"/>
              </a:rPr>
              <a:t>sell,</a:t>
            </a:r>
            <a:r>
              <a:rPr sz="800" b="1" i="1" spc="-30" dirty="0">
                <a:solidFill>
                  <a:srgbClr val="000101"/>
                </a:solidFill>
                <a:latin typeface="Arial"/>
                <a:cs typeface="Arial"/>
              </a:rPr>
              <a:t> as </a:t>
            </a:r>
            <a:r>
              <a:rPr sz="800" b="1" i="1" spc="-10" dirty="0">
                <a:solidFill>
                  <a:srgbClr val="000101"/>
                </a:solidFill>
                <a:latin typeface="Arial"/>
                <a:cs typeface="Arial"/>
              </a:rPr>
              <a:t>a</a:t>
            </a:r>
            <a:r>
              <a:rPr sz="800" b="1" i="1" spc="-30" dirty="0">
                <a:solidFill>
                  <a:srgbClr val="000101"/>
                </a:solidFill>
                <a:latin typeface="Arial"/>
                <a:cs typeface="Arial"/>
              </a:rPr>
              <a:t> </a:t>
            </a:r>
            <a:r>
              <a:rPr sz="800" b="1" i="1" spc="-45" dirty="0">
                <a:solidFill>
                  <a:srgbClr val="000101"/>
                </a:solidFill>
                <a:latin typeface="Arial"/>
                <a:cs typeface="Arial"/>
              </a:rPr>
              <a:t>solicitation</a:t>
            </a:r>
            <a:r>
              <a:rPr sz="800" b="1" i="1" spc="-30" dirty="0">
                <a:solidFill>
                  <a:srgbClr val="000101"/>
                </a:solidFill>
                <a:latin typeface="Arial"/>
                <a:cs typeface="Arial"/>
              </a:rPr>
              <a:t> </a:t>
            </a:r>
            <a:r>
              <a:rPr sz="800" b="1" i="1" spc="-45" dirty="0">
                <a:solidFill>
                  <a:srgbClr val="000101"/>
                </a:solidFill>
                <a:latin typeface="Arial"/>
                <a:cs typeface="Arial"/>
              </a:rPr>
              <a:t>of</a:t>
            </a:r>
            <a:r>
              <a:rPr sz="800" b="1" i="1" spc="-30" dirty="0">
                <a:solidFill>
                  <a:srgbClr val="000101"/>
                </a:solidFill>
                <a:latin typeface="Arial"/>
                <a:cs typeface="Arial"/>
              </a:rPr>
              <a:t> an </a:t>
            </a:r>
            <a:r>
              <a:rPr sz="800" b="1" i="1" spc="-45" dirty="0">
                <a:solidFill>
                  <a:srgbClr val="000101"/>
                </a:solidFill>
                <a:latin typeface="Arial"/>
                <a:cs typeface="Arial"/>
              </a:rPr>
              <a:t>offer</a:t>
            </a:r>
            <a:r>
              <a:rPr sz="800" b="1" i="1" spc="-50" dirty="0">
                <a:solidFill>
                  <a:srgbClr val="000101"/>
                </a:solidFill>
                <a:latin typeface="Arial"/>
                <a:cs typeface="Arial"/>
              </a:rPr>
              <a:t> </a:t>
            </a:r>
            <a:r>
              <a:rPr sz="800" b="1" i="1" spc="-30" dirty="0">
                <a:solidFill>
                  <a:srgbClr val="000101"/>
                </a:solidFill>
                <a:latin typeface="Arial"/>
                <a:cs typeface="Arial"/>
              </a:rPr>
              <a:t>to </a:t>
            </a:r>
            <a:r>
              <a:rPr sz="800" b="1" i="1" spc="-50" dirty="0">
                <a:solidFill>
                  <a:srgbClr val="000101"/>
                </a:solidFill>
                <a:latin typeface="Arial"/>
                <a:cs typeface="Arial"/>
              </a:rPr>
              <a:t>buy</a:t>
            </a:r>
            <a:r>
              <a:rPr sz="800" b="1" i="1" spc="-25" dirty="0">
                <a:solidFill>
                  <a:srgbClr val="000101"/>
                </a:solidFill>
                <a:latin typeface="Arial"/>
                <a:cs typeface="Arial"/>
              </a:rPr>
              <a:t> </a:t>
            </a:r>
            <a:r>
              <a:rPr sz="800" b="1" i="1" spc="-40" dirty="0">
                <a:solidFill>
                  <a:srgbClr val="000101"/>
                </a:solidFill>
                <a:latin typeface="Arial"/>
                <a:cs typeface="Arial"/>
              </a:rPr>
              <a:t>or</a:t>
            </a:r>
            <a:r>
              <a:rPr sz="800" b="1" i="1" spc="-50" dirty="0">
                <a:solidFill>
                  <a:srgbClr val="000101"/>
                </a:solidFill>
                <a:latin typeface="Arial"/>
                <a:cs typeface="Arial"/>
              </a:rPr>
              <a:t> </a:t>
            </a:r>
            <a:r>
              <a:rPr sz="800" b="1" i="1" spc="-40" dirty="0">
                <a:solidFill>
                  <a:srgbClr val="000101"/>
                </a:solidFill>
                <a:latin typeface="Arial"/>
                <a:cs typeface="Arial"/>
              </a:rPr>
              <a:t>sell,</a:t>
            </a:r>
            <a:r>
              <a:rPr sz="800" b="1" i="1" spc="-30" dirty="0">
                <a:solidFill>
                  <a:srgbClr val="000101"/>
                </a:solidFill>
                <a:latin typeface="Arial"/>
                <a:cs typeface="Arial"/>
              </a:rPr>
              <a:t> </a:t>
            </a:r>
            <a:r>
              <a:rPr sz="800" b="1" i="1" spc="-40" dirty="0">
                <a:solidFill>
                  <a:srgbClr val="000101"/>
                </a:solidFill>
                <a:latin typeface="Arial"/>
                <a:cs typeface="Arial"/>
              </a:rPr>
              <a:t>or</a:t>
            </a:r>
            <a:r>
              <a:rPr sz="800" b="1" i="1" spc="-45" dirty="0">
                <a:solidFill>
                  <a:srgbClr val="000101"/>
                </a:solidFill>
                <a:latin typeface="Arial"/>
                <a:cs typeface="Arial"/>
              </a:rPr>
              <a:t> </a:t>
            </a:r>
            <a:r>
              <a:rPr sz="800" b="1" i="1" spc="-30" dirty="0">
                <a:solidFill>
                  <a:srgbClr val="000101"/>
                </a:solidFill>
                <a:latin typeface="Arial"/>
                <a:cs typeface="Arial"/>
              </a:rPr>
              <a:t>as </a:t>
            </a:r>
            <a:r>
              <a:rPr sz="800" b="1" i="1" spc="-10" dirty="0">
                <a:solidFill>
                  <a:srgbClr val="000101"/>
                </a:solidFill>
                <a:latin typeface="Arial"/>
                <a:cs typeface="Arial"/>
              </a:rPr>
              <a:t>a</a:t>
            </a:r>
            <a:r>
              <a:rPr sz="800" b="1" i="1" spc="-30" dirty="0">
                <a:solidFill>
                  <a:srgbClr val="000101"/>
                </a:solidFill>
                <a:latin typeface="Arial"/>
                <a:cs typeface="Arial"/>
              </a:rPr>
              <a:t> </a:t>
            </a:r>
            <a:r>
              <a:rPr sz="800" b="1" i="1" spc="-40" dirty="0">
                <a:solidFill>
                  <a:srgbClr val="000101"/>
                </a:solidFill>
                <a:latin typeface="Arial"/>
                <a:cs typeface="Arial"/>
              </a:rPr>
              <a:t>recommendation</a:t>
            </a:r>
            <a:r>
              <a:rPr sz="800" b="1" i="1" spc="-30" dirty="0">
                <a:solidFill>
                  <a:srgbClr val="000101"/>
                </a:solidFill>
                <a:latin typeface="Arial"/>
                <a:cs typeface="Arial"/>
              </a:rPr>
              <a:t> to </a:t>
            </a:r>
            <a:r>
              <a:rPr sz="800" b="1" i="1" spc="-40" dirty="0">
                <a:solidFill>
                  <a:srgbClr val="000101"/>
                </a:solidFill>
                <a:latin typeface="Arial"/>
                <a:cs typeface="Arial"/>
              </a:rPr>
              <a:t>buy,</a:t>
            </a:r>
            <a:r>
              <a:rPr sz="800" b="1" i="1" spc="-30" dirty="0">
                <a:solidFill>
                  <a:srgbClr val="000101"/>
                </a:solidFill>
                <a:latin typeface="Arial"/>
                <a:cs typeface="Arial"/>
              </a:rPr>
              <a:t> </a:t>
            </a:r>
            <a:r>
              <a:rPr sz="800" b="1" i="1" spc="-40" dirty="0">
                <a:solidFill>
                  <a:srgbClr val="000101"/>
                </a:solidFill>
                <a:latin typeface="Arial"/>
                <a:cs typeface="Arial"/>
              </a:rPr>
              <a:t>sell,</a:t>
            </a:r>
            <a:r>
              <a:rPr sz="800" b="1" i="1" spc="-30" dirty="0">
                <a:solidFill>
                  <a:srgbClr val="000101"/>
                </a:solidFill>
                <a:latin typeface="Arial"/>
                <a:cs typeface="Arial"/>
              </a:rPr>
              <a:t> </a:t>
            </a:r>
            <a:r>
              <a:rPr sz="800" b="1" i="1" spc="-45" dirty="0">
                <a:solidFill>
                  <a:srgbClr val="000101"/>
                </a:solidFill>
                <a:latin typeface="Arial"/>
                <a:cs typeface="Arial"/>
              </a:rPr>
              <a:t>hold</a:t>
            </a:r>
            <a:r>
              <a:rPr sz="800" b="1" i="1" spc="-30" dirty="0">
                <a:solidFill>
                  <a:srgbClr val="000101"/>
                </a:solidFill>
                <a:latin typeface="Arial"/>
                <a:cs typeface="Arial"/>
              </a:rPr>
              <a:t> </a:t>
            </a:r>
            <a:r>
              <a:rPr sz="800" b="1" i="1" spc="-40" dirty="0">
                <a:solidFill>
                  <a:srgbClr val="000101"/>
                </a:solidFill>
                <a:latin typeface="Arial"/>
                <a:cs typeface="Arial"/>
              </a:rPr>
              <a:t>or</a:t>
            </a:r>
            <a:r>
              <a:rPr sz="800" b="1" i="1" spc="-50" dirty="0">
                <a:solidFill>
                  <a:srgbClr val="000101"/>
                </a:solidFill>
                <a:latin typeface="Arial"/>
                <a:cs typeface="Arial"/>
              </a:rPr>
              <a:t> </a:t>
            </a:r>
            <a:r>
              <a:rPr sz="800" b="1" i="1" spc="-30" dirty="0">
                <a:solidFill>
                  <a:srgbClr val="000101"/>
                </a:solidFill>
                <a:latin typeface="Arial"/>
                <a:cs typeface="Arial"/>
              </a:rPr>
              <a:t>trade, </a:t>
            </a:r>
            <a:r>
              <a:rPr sz="800" b="1" i="1" spc="-40" dirty="0">
                <a:solidFill>
                  <a:srgbClr val="000101"/>
                </a:solidFill>
                <a:latin typeface="Arial"/>
                <a:cs typeface="Arial"/>
              </a:rPr>
              <a:t>any</a:t>
            </a:r>
            <a:r>
              <a:rPr sz="800" b="1" i="1" spc="-30" dirty="0">
                <a:solidFill>
                  <a:srgbClr val="000101"/>
                </a:solidFill>
                <a:latin typeface="Arial"/>
                <a:cs typeface="Arial"/>
              </a:rPr>
              <a:t> </a:t>
            </a:r>
            <a:r>
              <a:rPr sz="800" b="1" i="1" spc="-45" dirty="0">
                <a:solidFill>
                  <a:srgbClr val="000101"/>
                </a:solidFill>
                <a:latin typeface="Arial"/>
                <a:cs typeface="Arial"/>
              </a:rPr>
              <a:t>security</a:t>
            </a:r>
            <a:r>
              <a:rPr sz="800" b="1" i="1" spc="-30" dirty="0">
                <a:solidFill>
                  <a:srgbClr val="000101"/>
                </a:solidFill>
                <a:latin typeface="Arial"/>
                <a:cs typeface="Arial"/>
              </a:rPr>
              <a:t> </a:t>
            </a:r>
            <a:r>
              <a:rPr sz="800" b="1" i="1" spc="-40" dirty="0">
                <a:solidFill>
                  <a:srgbClr val="000101"/>
                </a:solidFill>
                <a:latin typeface="Arial"/>
                <a:cs typeface="Arial"/>
              </a:rPr>
              <a:t>or</a:t>
            </a:r>
            <a:r>
              <a:rPr sz="800" b="1" i="1" spc="-45" dirty="0">
                <a:solidFill>
                  <a:srgbClr val="000101"/>
                </a:solidFill>
                <a:latin typeface="Arial"/>
                <a:cs typeface="Arial"/>
              </a:rPr>
              <a:t> </a:t>
            </a:r>
            <a:r>
              <a:rPr sz="800" b="1" i="1" spc="-40" dirty="0">
                <a:solidFill>
                  <a:srgbClr val="000101"/>
                </a:solidFill>
                <a:latin typeface="Arial"/>
                <a:cs typeface="Arial"/>
              </a:rPr>
              <a:t>other</a:t>
            </a:r>
            <a:r>
              <a:rPr sz="800" b="1" i="1" spc="-50" dirty="0">
                <a:solidFill>
                  <a:srgbClr val="000101"/>
                </a:solidFill>
                <a:latin typeface="Arial"/>
                <a:cs typeface="Arial"/>
              </a:rPr>
              <a:t> </a:t>
            </a:r>
            <a:r>
              <a:rPr sz="800" b="1" i="1" spc="-40" dirty="0">
                <a:solidFill>
                  <a:srgbClr val="000101"/>
                </a:solidFill>
                <a:latin typeface="Arial"/>
                <a:cs typeface="Arial"/>
              </a:rPr>
              <a:t>financial</a:t>
            </a:r>
            <a:r>
              <a:rPr sz="800" b="1" i="1" spc="-30" dirty="0">
                <a:solidFill>
                  <a:srgbClr val="000101"/>
                </a:solidFill>
                <a:latin typeface="Arial"/>
                <a:cs typeface="Arial"/>
              </a:rPr>
              <a:t> </a:t>
            </a:r>
            <a:r>
              <a:rPr sz="800" b="1" i="1" spc="-40" dirty="0">
                <a:solidFill>
                  <a:srgbClr val="000101"/>
                </a:solidFill>
                <a:latin typeface="Arial"/>
                <a:cs typeface="Arial"/>
              </a:rPr>
              <a:t>instrument.</a:t>
            </a:r>
            <a:r>
              <a:rPr sz="800" b="1" i="1" spc="-30" dirty="0">
                <a:solidFill>
                  <a:srgbClr val="000101"/>
                </a:solidFill>
                <a:latin typeface="Arial"/>
                <a:cs typeface="Arial"/>
              </a:rPr>
              <a:t> </a:t>
            </a:r>
            <a:r>
              <a:rPr sz="800" b="1" i="1" spc="-40" dirty="0">
                <a:solidFill>
                  <a:srgbClr val="000101"/>
                </a:solidFill>
                <a:latin typeface="Arial"/>
                <a:cs typeface="Arial"/>
              </a:rPr>
              <a:t>For</a:t>
            </a:r>
            <a:r>
              <a:rPr sz="800" b="1" i="1" spc="-45" dirty="0">
                <a:solidFill>
                  <a:srgbClr val="000101"/>
                </a:solidFill>
                <a:latin typeface="Arial"/>
                <a:cs typeface="Arial"/>
              </a:rPr>
              <a:t> further</a:t>
            </a:r>
            <a:r>
              <a:rPr sz="800" b="1" i="1" spc="-50" dirty="0">
                <a:solidFill>
                  <a:srgbClr val="000101"/>
                </a:solidFill>
                <a:latin typeface="Arial"/>
                <a:cs typeface="Arial"/>
              </a:rPr>
              <a:t> </a:t>
            </a:r>
            <a:r>
              <a:rPr sz="800" b="1" i="1" spc="-10" dirty="0">
                <a:solidFill>
                  <a:srgbClr val="000101"/>
                </a:solidFill>
                <a:latin typeface="Arial"/>
                <a:cs typeface="Arial"/>
              </a:rPr>
              <a:t>information </a:t>
            </a:r>
            <a:r>
              <a:rPr sz="800" b="1" i="1" spc="-45" dirty="0">
                <a:solidFill>
                  <a:srgbClr val="000101"/>
                </a:solidFill>
                <a:latin typeface="Arial"/>
                <a:cs typeface="Arial"/>
              </a:rPr>
              <a:t>regarding</a:t>
            </a:r>
            <a:r>
              <a:rPr sz="800" b="1" i="1" spc="-30" dirty="0">
                <a:solidFill>
                  <a:srgbClr val="000101"/>
                </a:solidFill>
                <a:latin typeface="Arial"/>
                <a:cs typeface="Arial"/>
              </a:rPr>
              <a:t> </a:t>
            </a:r>
            <a:r>
              <a:rPr sz="800" b="1" i="1" spc="-50" dirty="0">
                <a:solidFill>
                  <a:srgbClr val="000101"/>
                </a:solidFill>
                <a:latin typeface="Arial"/>
                <a:cs typeface="Arial"/>
              </a:rPr>
              <a:t>your</a:t>
            </a:r>
            <a:r>
              <a:rPr sz="800" b="1" i="1" spc="-45" dirty="0">
                <a:solidFill>
                  <a:srgbClr val="000101"/>
                </a:solidFill>
                <a:latin typeface="Arial"/>
                <a:cs typeface="Arial"/>
              </a:rPr>
              <a:t> </a:t>
            </a:r>
            <a:r>
              <a:rPr sz="800" b="1" i="1" spc="-40" dirty="0">
                <a:solidFill>
                  <a:srgbClr val="000101"/>
                </a:solidFill>
                <a:latin typeface="Arial"/>
                <a:cs typeface="Arial"/>
              </a:rPr>
              <a:t>use</a:t>
            </a:r>
            <a:r>
              <a:rPr sz="800" b="1" i="1" spc="-25" dirty="0">
                <a:solidFill>
                  <a:srgbClr val="000101"/>
                </a:solidFill>
                <a:latin typeface="Arial"/>
                <a:cs typeface="Arial"/>
              </a:rPr>
              <a:t> </a:t>
            </a:r>
            <a:r>
              <a:rPr sz="800" b="1" i="1" spc="-45" dirty="0">
                <a:solidFill>
                  <a:srgbClr val="000101"/>
                </a:solidFill>
                <a:latin typeface="Arial"/>
                <a:cs typeface="Arial"/>
              </a:rPr>
              <a:t>of</a:t>
            </a:r>
            <a:r>
              <a:rPr sz="800" b="1" i="1" spc="-25" dirty="0">
                <a:solidFill>
                  <a:srgbClr val="000101"/>
                </a:solidFill>
                <a:latin typeface="Arial"/>
                <a:cs typeface="Arial"/>
              </a:rPr>
              <a:t> </a:t>
            </a:r>
            <a:r>
              <a:rPr sz="800" b="1" i="1" spc="-45" dirty="0">
                <a:solidFill>
                  <a:srgbClr val="000101"/>
                </a:solidFill>
                <a:latin typeface="Arial"/>
                <a:cs typeface="Arial"/>
              </a:rPr>
              <a:t>this</a:t>
            </a:r>
            <a:r>
              <a:rPr sz="800" b="1" i="1" spc="-30" dirty="0">
                <a:solidFill>
                  <a:srgbClr val="000101"/>
                </a:solidFill>
                <a:latin typeface="Arial"/>
                <a:cs typeface="Arial"/>
              </a:rPr>
              <a:t> </a:t>
            </a:r>
            <a:r>
              <a:rPr sz="800" b="1" i="1" spc="-40" dirty="0">
                <a:solidFill>
                  <a:srgbClr val="000101"/>
                </a:solidFill>
                <a:latin typeface="Arial"/>
                <a:cs typeface="Arial"/>
              </a:rPr>
              <a:t>report,</a:t>
            </a:r>
            <a:r>
              <a:rPr sz="800" b="1" i="1" spc="-25" dirty="0">
                <a:solidFill>
                  <a:srgbClr val="000101"/>
                </a:solidFill>
                <a:latin typeface="Arial"/>
                <a:cs typeface="Arial"/>
              </a:rPr>
              <a:t> </a:t>
            </a:r>
            <a:r>
              <a:rPr sz="800" b="1" i="1" spc="-35" dirty="0">
                <a:solidFill>
                  <a:srgbClr val="000101"/>
                </a:solidFill>
                <a:latin typeface="Arial"/>
                <a:cs typeface="Arial"/>
              </a:rPr>
              <a:t>please</a:t>
            </a:r>
            <a:r>
              <a:rPr sz="800" b="1" i="1" spc="-25" dirty="0">
                <a:solidFill>
                  <a:srgbClr val="000101"/>
                </a:solidFill>
                <a:latin typeface="Arial"/>
                <a:cs typeface="Arial"/>
              </a:rPr>
              <a:t> </a:t>
            </a:r>
            <a:r>
              <a:rPr sz="800" b="1" i="1" spc="-45" dirty="0">
                <a:solidFill>
                  <a:srgbClr val="000101"/>
                </a:solidFill>
                <a:latin typeface="Arial"/>
                <a:cs typeface="Arial"/>
              </a:rPr>
              <a:t>go</a:t>
            </a:r>
            <a:r>
              <a:rPr sz="800" b="1" i="1" spc="-25" dirty="0">
                <a:solidFill>
                  <a:srgbClr val="000101"/>
                </a:solidFill>
                <a:latin typeface="Arial"/>
                <a:cs typeface="Arial"/>
              </a:rPr>
              <a:t> </a:t>
            </a:r>
            <a:r>
              <a:rPr sz="800" b="1" i="1" spc="-40" dirty="0">
                <a:solidFill>
                  <a:srgbClr val="000101"/>
                </a:solidFill>
                <a:latin typeface="Arial"/>
                <a:cs typeface="Arial"/>
              </a:rPr>
              <a:t>to:</a:t>
            </a:r>
            <a:r>
              <a:rPr sz="800" b="1" i="1" spc="-30" dirty="0">
                <a:solidFill>
                  <a:srgbClr val="000101"/>
                </a:solidFill>
                <a:latin typeface="Arial"/>
                <a:cs typeface="Arial"/>
              </a:rPr>
              <a:t> </a:t>
            </a:r>
            <a:r>
              <a:rPr sz="800" b="1" i="1" spc="-10" dirty="0">
                <a:solidFill>
                  <a:srgbClr val="000101"/>
                </a:solidFill>
                <a:latin typeface="Arial"/>
                <a:cs typeface="Arial"/>
              </a:rPr>
              <a:t>ycharts.com/about/disclosure.</a:t>
            </a:r>
            <a:endParaRPr sz="800" dirty="0">
              <a:latin typeface="Arial"/>
              <a:cs typeface="Arial"/>
            </a:endParaRPr>
          </a:p>
        </p:txBody>
      </p:sp>
      <p:sp>
        <p:nvSpPr>
          <p:cNvPr id="71" name="object 71"/>
          <p:cNvSpPr txBox="1"/>
          <p:nvPr/>
        </p:nvSpPr>
        <p:spPr>
          <a:xfrm>
            <a:off x="444500" y="944574"/>
            <a:ext cx="3289300"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0101"/>
                </a:solidFill>
                <a:latin typeface="Arial"/>
                <a:cs typeface="Arial"/>
              </a:rPr>
              <a:t>The</a:t>
            </a:r>
            <a:r>
              <a:rPr sz="2000" b="1" spc="-95" dirty="0">
                <a:solidFill>
                  <a:srgbClr val="000101"/>
                </a:solidFill>
                <a:latin typeface="Arial"/>
                <a:cs typeface="Arial"/>
              </a:rPr>
              <a:t> </a:t>
            </a:r>
            <a:r>
              <a:rPr sz="2000" b="1" dirty="0">
                <a:solidFill>
                  <a:srgbClr val="000101"/>
                </a:solidFill>
                <a:latin typeface="Arial"/>
                <a:cs typeface="Arial"/>
              </a:rPr>
              <a:t>Bottom</a:t>
            </a:r>
            <a:r>
              <a:rPr sz="2000" b="1" spc="-90" dirty="0">
                <a:solidFill>
                  <a:srgbClr val="000101"/>
                </a:solidFill>
                <a:latin typeface="Arial"/>
                <a:cs typeface="Arial"/>
              </a:rPr>
              <a:t> </a:t>
            </a:r>
            <a:r>
              <a:rPr sz="2000" b="1" spc="-20" dirty="0">
                <a:solidFill>
                  <a:srgbClr val="000101"/>
                </a:solidFill>
                <a:latin typeface="Arial"/>
                <a:cs typeface="Arial"/>
              </a:rPr>
              <a:t>Line</a:t>
            </a:r>
            <a:endParaRPr sz="2000" dirty="0">
              <a:latin typeface="Arial"/>
              <a:cs typeface="Arial"/>
            </a:endParaRPr>
          </a:p>
        </p:txBody>
      </p:sp>
      <p:sp>
        <p:nvSpPr>
          <p:cNvPr id="73" name="object 73"/>
          <p:cNvSpPr/>
          <p:nvPr/>
        </p:nvSpPr>
        <p:spPr>
          <a:xfrm>
            <a:off x="457200" y="1342289"/>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endParaRPr/>
          </a:p>
        </p:txBody>
      </p:sp>
      <p:sp>
        <p:nvSpPr>
          <p:cNvPr id="81" name="object 81"/>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12</a:t>
            </a:fld>
            <a:endParaRPr spc="-50" dirty="0"/>
          </a:p>
        </p:txBody>
      </p:sp>
      <p:sp>
        <p:nvSpPr>
          <p:cNvPr id="82" name="Google Shape;306;p37">
            <a:extLst>
              <a:ext uri="{FF2B5EF4-FFF2-40B4-BE49-F238E27FC236}">
                <a16:creationId xmlns:a16="http://schemas.microsoft.com/office/drawing/2014/main" id="{40F538F1-6349-EBA1-A52B-93C43C45EC6A}"/>
              </a:ext>
            </a:extLst>
          </p:cNvPr>
          <p:cNvSpPr txBox="1">
            <a:spLocks/>
          </p:cNvSpPr>
          <p:nvPr/>
        </p:nvSpPr>
        <p:spPr>
          <a:xfrm>
            <a:off x="374650" y="5026963"/>
            <a:ext cx="9309099" cy="2404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200"/>
              <a:buFont typeface="Roboto Condensed"/>
              <a:buNone/>
              <a:defRPr sz="2200" b="1" i="0" u="none" strike="noStrike" cap="none">
                <a:solidFill>
                  <a:schemeClr val="dk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800" b="0" dirty="0">
                <a:solidFill>
                  <a:schemeClr val="tx2"/>
                </a:solidFill>
                <a:latin typeface="Inter"/>
              </a:rPr>
              <a:t>Sevey Wealth Advisors, LLC is a registered investment advisor located in Austin, TX. Sevey Wealth Advisors, LLC may only transact business in those states in which it is registered or qualifies for an exemption or exclusion from registration requirements. Sevey Wealth Advisors, LLC’s web site is limited to the dissemination of general information pertaining to its advisory services, together with access to additional investment-related information, publications, and links. Accordingly, the publication of Sevey Wealth Advisors, LLC’s web site on the Internet should not be construed by any consumer and/or prospective client as Sevey Wealth Advisors, LLC’s solicitation to effect, or attempt to effect transactions in securities, or the rendering of personalized investment advice for compensation, over the Internet. Any subsequent, direct communication by Sevey Wealth Advisors, LLC with a prospective client shall be conducted by a representative that is either registered or qualifies for an exemption or exclusion from registration in the state where the prospective client resides. For information pertaining to the registration status of Sevey Wealth Advisors, LLC, please contact the state securities regulators for those states in which Sevey Wealth Advisors, LLC maintains a registration filing. A copy of Sevey Wealth Advisors, LLC’s current written disclosure statement discussing Sevey Wealth Advisors, LLC’s business operations, services, and fees is available at the SEC’s investment advisor public information website – www.adviserinfo.sec.gov or from Sevey Wealth Advisors, LLC upon written request. Sevey Wealth Advisors, LLC does not make any representations or warranties as to the accuracy, timeliness, suitability, completeness, or relevance of any information prepared by any unaffiliated third party, whether linked to Sevey Wealth Advisors, LLC’s web site or incorporated herein, and takes no responsibility therefor. All such information is provided solely for convenience purposes only and all users thereof should be guided accordingly. This information are provided for guidance and information purposes only.  Investments involve risk and unless otherwise stated, are not guaranteed.</a:t>
            </a:r>
            <a:br>
              <a:rPr lang="en-US" sz="800" b="0" dirty="0">
                <a:solidFill>
                  <a:schemeClr val="tx2"/>
                </a:solidFill>
                <a:latin typeface="Inter"/>
              </a:rPr>
            </a:br>
            <a:endParaRPr lang="en-US" sz="800" b="0" dirty="0">
              <a:solidFill>
                <a:schemeClr val="tx2"/>
              </a:solidFill>
              <a:latin typeface="Roboto Light"/>
              <a:ea typeface="Roboto Light"/>
              <a:cs typeface="Roboto Light"/>
              <a:sym typeface="Roboto Light"/>
            </a:endParaRPr>
          </a:p>
        </p:txBody>
      </p:sp>
      <p:pic>
        <p:nvPicPr>
          <p:cNvPr id="86" name="Picture 85">
            <a:extLst>
              <a:ext uri="{FF2B5EF4-FFF2-40B4-BE49-F238E27FC236}">
                <a16:creationId xmlns:a16="http://schemas.microsoft.com/office/drawing/2014/main" id="{7101051A-44E8-ADEA-25F2-C686F48C2BA6}"/>
              </a:ext>
            </a:extLst>
          </p:cNvPr>
          <p:cNvPicPr>
            <a:picLocks noChangeAspect="1"/>
          </p:cNvPicPr>
          <p:nvPr/>
        </p:nvPicPr>
        <p:blipFill>
          <a:blip r:embed="rId7"/>
          <a:stretch>
            <a:fillRect/>
          </a:stretch>
        </p:blipFill>
        <p:spPr>
          <a:xfrm>
            <a:off x="3276600" y="3633023"/>
            <a:ext cx="1128409" cy="1107924"/>
          </a:xfrm>
          <a:prstGeom prst="rect">
            <a:avLst/>
          </a:prstGeom>
        </p:spPr>
      </p:pic>
      <p:pic>
        <p:nvPicPr>
          <p:cNvPr id="88" name="Picture 87">
            <a:extLst>
              <a:ext uri="{FF2B5EF4-FFF2-40B4-BE49-F238E27FC236}">
                <a16:creationId xmlns:a16="http://schemas.microsoft.com/office/drawing/2014/main" id="{460A0C86-B341-A818-F72A-3C046BA7D1BD}"/>
              </a:ext>
            </a:extLst>
          </p:cNvPr>
          <p:cNvPicPr>
            <a:picLocks noChangeAspect="1"/>
          </p:cNvPicPr>
          <p:nvPr/>
        </p:nvPicPr>
        <p:blipFill>
          <a:blip r:embed="rId8"/>
          <a:stretch>
            <a:fillRect/>
          </a:stretch>
        </p:blipFill>
        <p:spPr>
          <a:xfrm>
            <a:off x="5482565" y="3633023"/>
            <a:ext cx="1128409" cy="1107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sp>
        <p:nvSpPr>
          <p:cNvPr id="7" name="object 7"/>
          <p:cNvSpPr txBox="1"/>
          <p:nvPr/>
        </p:nvSpPr>
        <p:spPr>
          <a:xfrm>
            <a:off x="304800" y="914400"/>
            <a:ext cx="8450883" cy="320601"/>
          </a:xfrm>
          <a:prstGeom prst="rect">
            <a:avLst/>
          </a:prstGeom>
        </p:spPr>
        <p:txBody>
          <a:bodyPr vert="horz" wrap="square" lIns="0" tIns="12700" rIns="0" bIns="0" rtlCol="0">
            <a:spAutoFit/>
          </a:bodyPr>
          <a:lstStyle/>
          <a:p>
            <a:pPr marL="12700" marR="5080">
              <a:lnSpc>
                <a:spcPct val="100000"/>
              </a:lnSpc>
              <a:spcBef>
                <a:spcPts val="100"/>
              </a:spcBef>
            </a:pPr>
            <a:r>
              <a:rPr sz="2000" b="1" dirty="0">
                <a:solidFill>
                  <a:srgbClr val="000101"/>
                </a:solidFill>
                <a:latin typeface="Arial"/>
                <a:cs typeface="Arial"/>
              </a:rPr>
              <a:t>How</a:t>
            </a:r>
            <a:r>
              <a:rPr sz="2000" b="1" spc="-100" dirty="0">
                <a:solidFill>
                  <a:srgbClr val="000101"/>
                </a:solidFill>
                <a:latin typeface="Arial"/>
                <a:cs typeface="Arial"/>
              </a:rPr>
              <a:t> </a:t>
            </a:r>
            <a:r>
              <a:rPr sz="2000" b="1" spc="-25" dirty="0">
                <a:solidFill>
                  <a:srgbClr val="000101"/>
                </a:solidFill>
                <a:latin typeface="Arial"/>
                <a:cs typeface="Arial"/>
              </a:rPr>
              <a:t>did</a:t>
            </a:r>
            <a:r>
              <a:rPr sz="2000" b="1" spc="-100" dirty="0">
                <a:solidFill>
                  <a:srgbClr val="000101"/>
                </a:solidFill>
                <a:latin typeface="Arial"/>
                <a:cs typeface="Arial"/>
              </a:rPr>
              <a:t> </a:t>
            </a:r>
            <a:r>
              <a:rPr sz="2000" b="1" dirty="0">
                <a:solidFill>
                  <a:srgbClr val="000101"/>
                </a:solidFill>
                <a:latin typeface="Arial"/>
                <a:cs typeface="Arial"/>
              </a:rPr>
              <a:t>the</a:t>
            </a:r>
            <a:r>
              <a:rPr sz="2000" b="1" spc="-100" dirty="0">
                <a:solidFill>
                  <a:srgbClr val="000101"/>
                </a:solidFill>
                <a:latin typeface="Arial"/>
                <a:cs typeface="Arial"/>
              </a:rPr>
              <a:t> </a:t>
            </a:r>
            <a:r>
              <a:rPr sz="2000" b="1" dirty="0">
                <a:solidFill>
                  <a:srgbClr val="000101"/>
                </a:solidFill>
                <a:latin typeface="Arial"/>
                <a:cs typeface="Arial"/>
              </a:rPr>
              <a:t>market</a:t>
            </a:r>
            <a:r>
              <a:rPr sz="2000" b="1" spc="-100" dirty="0">
                <a:solidFill>
                  <a:srgbClr val="000101"/>
                </a:solidFill>
                <a:latin typeface="Arial"/>
                <a:cs typeface="Arial"/>
              </a:rPr>
              <a:t> </a:t>
            </a:r>
            <a:r>
              <a:rPr sz="2000" b="1" dirty="0">
                <a:solidFill>
                  <a:srgbClr val="000101"/>
                </a:solidFill>
                <a:latin typeface="Arial"/>
                <a:cs typeface="Arial"/>
              </a:rPr>
              <a:t>react</a:t>
            </a:r>
            <a:r>
              <a:rPr sz="2000" b="1" spc="-95" dirty="0">
                <a:solidFill>
                  <a:srgbClr val="000101"/>
                </a:solidFill>
                <a:latin typeface="Arial"/>
                <a:cs typeface="Arial"/>
              </a:rPr>
              <a:t> </a:t>
            </a:r>
            <a:r>
              <a:rPr sz="2000" b="1" dirty="0">
                <a:solidFill>
                  <a:srgbClr val="000101"/>
                </a:solidFill>
                <a:latin typeface="Arial"/>
                <a:cs typeface="Arial"/>
              </a:rPr>
              <a:t>to</a:t>
            </a:r>
            <a:r>
              <a:rPr sz="2000" b="1" spc="-100" dirty="0">
                <a:solidFill>
                  <a:srgbClr val="000101"/>
                </a:solidFill>
                <a:latin typeface="Arial"/>
                <a:cs typeface="Arial"/>
              </a:rPr>
              <a:t> </a:t>
            </a:r>
            <a:r>
              <a:rPr sz="2000" b="1" spc="-25" dirty="0">
                <a:solidFill>
                  <a:srgbClr val="000101"/>
                </a:solidFill>
                <a:latin typeface="Arial"/>
                <a:cs typeface="Arial"/>
              </a:rPr>
              <a:t>Trump’s </a:t>
            </a:r>
            <a:r>
              <a:rPr sz="2000" b="1" dirty="0">
                <a:solidFill>
                  <a:srgbClr val="000101"/>
                </a:solidFill>
                <a:latin typeface="Arial"/>
                <a:cs typeface="Arial"/>
              </a:rPr>
              <a:t>election</a:t>
            </a:r>
            <a:r>
              <a:rPr sz="2000" b="1" spc="-95" dirty="0">
                <a:solidFill>
                  <a:srgbClr val="000101"/>
                </a:solidFill>
                <a:latin typeface="Arial"/>
                <a:cs typeface="Arial"/>
              </a:rPr>
              <a:t> </a:t>
            </a:r>
            <a:r>
              <a:rPr sz="2000" b="1" dirty="0">
                <a:solidFill>
                  <a:srgbClr val="000101"/>
                </a:solidFill>
                <a:latin typeface="Arial"/>
                <a:cs typeface="Arial"/>
              </a:rPr>
              <a:t>vs.</a:t>
            </a:r>
            <a:r>
              <a:rPr sz="2000" b="1" spc="-95" dirty="0">
                <a:solidFill>
                  <a:srgbClr val="000101"/>
                </a:solidFill>
                <a:latin typeface="Arial"/>
                <a:cs typeface="Arial"/>
              </a:rPr>
              <a:t> </a:t>
            </a:r>
            <a:r>
              <a:rPr sz="2000" b="1" spc="-20" dirty="0">
                <a:solidFill>
                  <a:srgbClr val="000101"/>
                </a:solidFill>
                <a:latin typeface="Arial"/>
                <a:cs typeface="Arial"/>
              </a:rPr>
              <a:t>Biden’s</a:t>
            </a:r>
            <a:r>
              <a:rPr sz="2000" b="1" spc="-95" dirty="0">
                <a:solidFill>
                  <a:srgbClr val="000101"/>
                </a:solidFill>
                <a:latin typeface="Arial"/>
                <a:cs typeface="Arial"/>
              </a:rPr>
              <a:t> </a:t>
            </a:r>
            <a:r>
              <a:rPr sz="2000" b="1" spc="-10" dirty="0">
                <a:solidFill>
                  <a:srgbClr val="000101"/>
                </a:solidFill>
                <a:latin typeface="Arial"/>
                <a:cs typeface="Arial"/>
              </a:rPr>
              <a:t>election?</a:t>
            </a:r>
            <a:endParaRPr sz="2000" dirty="0">
              <a:latin typeface="Arial"/>
              <a:cs typeface="Arial"/>
            </a:endParaRPr>
          </a:p>
        </p:txBody>
      </p:sp>
      <p:sp>
        <p:nvSpPr>
          <p:cNvPr id="8" name="object 8"/>
          <p:cNvSpPr txBox="1"/>
          <p:nvPr/>
        </p:nvSpPr>
        <p:spPr>
          <a:xfrm>
            <a:off x="416064" y="3492162"/>
            <a:ext cx="4246880" cy="1750992"/>
          </a:xfrm>
          <a:prstGeom prst="rect">
            <a:avLst/>
          </a:prstGeom>
        </p:spPr>
        <p:txBody>
          <a:bodyPr vert="horz" wrap="square" lIns="0" tIns="8890" rIns="0" bIns="0" rtlCol="0">
            <a:spAutoFit/>
          </a:bodyPr>
          <a:lstStyle/>
          <a:p>
            <a:pPr marL="12700" marR="5080">
              <a:lnSpc>
                <a:spcPct val="102299"/>
              </a:lnSpc>
              <a:spcBef>
                <a:spcPts val="70"/>
              </a:spcBef>
            </a:pPr>
            <a:r>
              <a:rPr sz="1600" b="1" spc="-35" dirty="0">
                <a:solidFill>
                  <a:srgbClr val="000101"/>
                </a:solidFill>
                <a:latin typeface="Arial"/>
                <a:cs typeface="Arial"/>
              </a:rPr>
              <a:t>The</a:t>
            </a:r>
            <a:r>
              <a:rPr sz="1600" b="1" spc="-45" dirty="0">
                <a:solidFill>
                  <a:srgbClr val="000101"/>
                </a:solidFill>
                <a:latin typeface="Arial"/>
                <a:cs typeface="Arial"/>
              </a:rPr>
              <a:t> </a:t>
            </a:r>
            <a:r>
              <a:rPr sz="1600" b="1" spc="-50" dirty="0">
                <a:solidFill>
                  <a:srgbClr val="000101"/>
                </a:solidFill>
                <a:latin typeface="Arial"/>
                <a:cs typeface="Arial"/>
              </a:rPr>
              <a:t>markets</a:t>
            </a:r>
            <a:r>
              <a:rPr sz="1600" b="1" spc="-45" dirty="0">
                <a:solidFill>
                  <a:srgbClr val="000101"/>
                </a:solidFill>
                <a:latin typeface="Arial"/>
                <a:cs typeface="Arial"/>
              </a:rPr>
              <a:t> </a:t>
            </a:r>
            <a:r>
              <a:rPr sz="1600" b="1" spc="-50" dirty="0">
                <a:solidFill>
                  <a:srgbClr val="000101"/>
                </a:solidFill>
                <a:latin typeface="Arial"/>
                <a:cs typeface="Arial"/>
              </a:rPr>
              <a:t>greeted</a:t>
            </a:r>
            <a:r>
              <a:rPr sz="1600" b="1" spc="-40" dirty="0">
                <a:solidFill>
                  <a:srgbClr val="000101"/>
                </a:solidFill>
                <a:latin typeface="Arial"/>
                <a:cs typeface="Arial"/>
              </a:rPr>
              <a:t> </a:t>
            </a:r>
            <a:r>
              <a:rPr sz="1600" b="1" spc="-45" dirty="0">
                <a:solidFill>
                  <a:srgbClr val="000101"/>
                </a:solidFill>
                <a:latin typeface="Arial"/>
                <a:cs typeface="Arial"/>
              </a:rPr>
              <a:t>the </a:t>
            </a:r>
            <a:r>
              <a:rPr sz="1600" b="1" spc="-55" dirty="0">
                <a:solidFill>
                  <a:srgbClr val="000101"/>
                </a:solidFill>
                <a:latin typeface="Arial"/>
                <a:cs typeface="Arial"/>
              </a:rPr>
              <a:t>prospects</a:t>
            </a:r>
            <a:r>
              <a:rPr sz="1600" b="1" spc="-40" dirty="0">
                <a:solidFill>
                  <a:srgbClr val="000101"/>
                </a:solidFill>
                <a:latin typeface="Arial"/>
                <a:cs typeface="Arial"/>
              </a:rPr>
              <a:t> </a:t>
            </a:r>
            <a:r>
              <a:rPr sz="1600" b="1" spc="-60" dirty="0">
                <a:solidFill>
                  <a:srgbClr val="000101"/>
                </a:solidFill>
                <a:latin typeface="Arial"/>
                <a:cs typeface="Arial"/>
              </a:rPr>
              <a:t>of</a:t>
            </a:r>
            <a:r>
              <a:rPr sz="1600" b="1" spc="-45" dirty="0">
                <a:solidFill>
                  <a:srgbClr val="000101"/>
                </a:solidFill>
                <a:latin typeface="Arial"/>
                <a:cs typeface="Arial"/>
              </a:rPr>
              <a:t> </a:t>
            </a:r>
            <a:r>
              <a:rPr sz="1600" b="1" spc="-25" dirty="0">
                <a:solidFill>
                  <a:srgbClr val="000101"/>
                </a:solidFill>
                <a:latin typeface="Arial"/>
                <a:cs typeface="Arial"/>
              </a:rPr>
              <a:t>a</a:t>
            </a:r>
            <a:r>
              <a:rPr sz="1600" b="1" spc="-40" dirty="0">
                <a:solidFill>
                  <a:srgbClr val="000101"/>
                </a:solidFill>
                <a:latin typeface="Arial"/>
                <a:cs typeface="Arial"/>
              </a:rPr>
              <a:t> </a:t>
            </a:r>
            <a:r>
              <a:rPr sz="1600" b="1" spc="-50" dirty="0">
                <a:solidFill>
                  <a:srgbClr val="000101"/>
                </a:solidFill>
                <a:latin typeface="Arial"/>
                <a:cs typeface="Arial"/>
              </a:rPr>
              <a:t>Biden</a:t>
            </a:r>
            <a:r>
              <a:rPr sz="1600" b="1" spc="-45" dirty="0">
                <a:solidFill>
                  <a:srgbClr val="000101"/>
                </a:solidFill>
                <a:latin typeface="Arial"/>
                <a:cs typeface="Arial"/>
              </a:rPr>
              <a:t> </a:t>
            </a:r>
            <a:r>
              <a:rPr sz="1600" b="1" spc="-60" dirty="0">
                <a:solidFill>
                  <a:srgbClr val="000101"/>
                </a:solidFill>
                <a:latin typeface="Arial"/>
                <a:cs typeface="Arial"/>
              </a:rPr>
              <a:t>presidency</a:t>
            </a:r>
            <a:r>
              <a:rPr sz="1600" b="1" spc="-40" dirty="0">
                <a:solidFill>
                  <a:srgbClr val="000101"/>
                </a:solidFill>
                <a:latin typeface="Arial"/>
                <a:cs typeface="Arial"/>
              </a:rPr>
              <a:t> </a:t>
            </a:r>
            <a:r>
              <a:rPr sz="1600" b="1" spc="-65" dirty="0">
                <a:solidFill>
                  <a:srgbClr val="000101"/>
                </a:solidFill>
                <a:latin typeface="Arial"/>
                <a:cs typeface="Arial"/>
              </a:rPr>
              <a:t>in</a:t>
            </a:r>
            <a:r>
              <a:rPr sz="1600" b="1" spc="-45" dirty="0">
                <a:solidFill>
                  <a:srgbClr val="000101"/>
                </a:solidFill>
                <a:latin typeface="Arial"/>
                <a:cs typeface="Arial"/>
              </a:rPr>
              <a:t> </a:t>
            </a:r>
            <a:r>
              <a:rPr sz="1600" b="1" spc="-20" dirty="0">
                <a:solidFill>
                  <a:srgbClr val="000101"/>
                </a:solidFill>
                <a:latin typeface="Arial"/>
                <a:cs typeface="Arial"/>
              </a:rPr>
              <a:t>2020</a:t>
            </a:r>
            <a:r>
              <a:rPr lang="en-US" sz="1600" b="1" spc="500" dirty="0">
                <a:solidFill>
                  <a:srgbClr val="000101"/>
                </a:solidFill>
                <a:latin typeface="Arial"/>
                <a:cs typeface="Arial"/>
              </a:rPr>
              <a:t> </a:t>
            </a:r>
            <a:r>
              <a:rPr sz="1600" b="1" spc="-60" dirty="0">
                <a:solidFill>
                  <a:srgbClr val="000101"/>
                </a:solidFill>
                <a:latin typeface="Arial"/>
                <a:cs typeface="Arial"/>
              </a:rPr>
              <a:t>with</a:t>
            </a:r>
            <a:r>
              <a:rPr sz="1600" b="1" spc="-40" dirty="0">
                <a:solidFill>
                  <a:srgbClr val="000101"/>
                </a:solidFill>
                <a:latin typeface="Arial"/>
                <a:cs typeface="Arial"/>
              </a:rPr>
              <a:t> </a:t>
            </a:r>
            <a:r>
              <a:rPr sz="1600" b="1" spc="-50" dirty="0">
                <a:solidFill>
                  <a:srgbClr val="000101"/>
                </a:solidFill>
                <a:latin typeface="Arial"/>
                <a:cs typeface="Arial"/>
              </a:rPr>
              <a:t>more</a:t>
            </a:r>
            <a:r>
              <a:rPr sz="1600" b="1" spc="-40" dirty="0">
                <a:solidFill>
                  <a:srgbClr val="000101"/>
                </a:solidFill>
                <a:latin typeface="Arial"/>
                <a:cs typeface="Arial"/>
              </a:rPr>
              <a:t> </a:t>
            </a:r>
            <a:r>
              <a:rPr sz="1600" b="1" spc="-50" dirty="0">
                <a:solidFill>
                  <a:srgbClr val="000101"/>
                </a:solidFill>
                <a:latin typeface="Arial"/>
                <a:cs typeface="Arial"/>
              </a:rPr>
              <a:t>enthusiasm</a:t>
            </a:r>
            <a:r>
              <a:rPr sz="1600" b="1" spc="-40" dirty="0">
                <a:solidFill>
                  <a:srgbClr val="000101"/>
                </a:solidFill>
                <a:latin typeface="Arial"/>
                <a:cs typeface="Arial"/>
              </a:rPr>
              <a:t> </a:t>
            </a:r>
            <a:r>
              <a:rPr sz="1600" b="1" spc="-50" dirty="0">
                <a:solidFill>
                  <a:srgbClr val="000101"/>
                </a:solidFill>
                <a:latin typeface="Arial"/>
                <a:cs typeface="Arial"/>
              </a:rPr>
              <a:t>than</a:t>
            </a:r>
            <a:r>
              <a:rPr sz="1600" b="1" spc="-40" dirty="0">
                <a:solidFill>
                  <a:srgbClr val="000101"/>
                </a:solidFill>
                <a:latin typeface="Arial"/>
                <a:cs typeface="Arial"/>
              </a:rPr>
              <a:t> </a:t>
            </a:r>
            <a:r>
              <a:rPr sz="1600" b="1" spc="-55" dirty="0">
                <a:solidFill>
                  <a:srgbClr val="000101"/>
                </a:solidFill>
                <a:latin typeface="Arial"/>
                <a:cs typeface="Arial"/>
              </a:rPr>
              <a:t>they</a:t>
            </a:r>
            <a:r>
              <a:rPr sz="1600" b="1" spc="-40" dirty="0">
                <a:solidFill>
                  <a:srgbClr val="000101"/>
                </a:solidFill>
                <a:latin typeface="Arial"/>
                <a:cs typeface="Arial"/>
              </a:rPr>
              <a:t> </a:t>
            </a:r>
            <a:r>
              <a:rPr sz="1600" b="1" spc="-55" dirty="0">
                <a:solidFill>
                  <a:srgbClr val="000101"/>
                </a:solidFill>
                <a:latin typeface="Arial"/>
                <a:cs typeface="Arial"/>
              </a:rPr>
              <a:t>did</a:t>
            </a:r>
            <a:r>
              <a:rPr sz="1600" b="1" spc="-40" dirty="0">
                <a:solidFill>
                  <a:srgbClr val="000101"/>
                </a:solidFill>
                <a:latin typeface="Arial"/>
                <a:cs typeface="Arial"/>
              </a:rPr>
              <a:t> </a:t>
            </a:r>
            <a:r>
              <a:rPr sz="1600" b="1" spc="-75" dirty="0">
                <a:solidFill>
                  <a:srgbClr val="000101"/>
                </a:solidFill>
                <a:latin typeface="Arial"/>
                <a:cs typeface="Arial"/>
              </a:rPr>
              <a:t>Trump’s</a:t>
            </a:r>
            <a:r>
              <a:rPr sz="1600" b="1" spc="-40" dirty="0">
                <a:solidFill>
                  <a:srgbClr val="000101"/>
                </a:solidFill>
                <a:latin typeface="Arial"/>
                <a:cs typeface="Arial"/>
              </a:rPr>
              <a:t> </a:t>
            </a:r>
            <a:r>
              <a:rPr sz="1600" b="1" spc="-50" dirty="0">
                <a:solidFill>
                  <a:srgbClr val="000101"/>
                </a:solidFill>
                <a:latin typeface="Arial"/>
                <a:cs typeface="Arial"/>
              </a:rPr>
              <a:t>electoral</a:t>
            </a:r>
            <a:r>
              <a:rPr sz="1600" b="1" spc="-35" dirty="0">
                <a:solidFill>
                  <a:srgbClr val="000101"/>
                </a:solidFill>
                <a:latin typeface="Arial"/>
                <a:cs typeface="Arial"/>
              </a:rPr>
              <a:t> </a:t>
            </a:r>
            <a:r>
              <a:rPr sz="1600" b="1" spc="-60" dirty="0">
                <a:solidFill>
                  <a:srgbClr val="000101"/>
                </a:solidFill>
                <a:latin typeface="Arial"/>
                <a:cs typeface="Arial"/>
              </a:rPr>
              <a:t>victory</a:t>
            </a:r>
            <a:r>
              <a:rPr sz="1600" b="1" spc="-40" dirty="0">
                <a:solidFill>
                  <a:srgbClr val="000101"/>
                </a:solidFill>
                <a:latin typeface="Arial"/>
                <a:cs typeface="Arial"/>
              </a:rPr>
              <a:t> </a:t>
            </a:r>
            <a:r>
              <a:rPr sz="1600" b="1" spc="-65" dirty="0">
                <a:solidFill>
                  <a:srgbClr val="000101"/>
                </a:solidFill>
                <a:latin typeface="Arial"/>
                <a:cs typeface="Arial"/>
              </a:rPr>
              <a:t>in</a:t>
            </a:r>
            <a:r>
              <a:rPr sz="1600" b="1" spc="-40" dirty="0">
                <a:solidFill>
                  <a:srgbClr val="000101"/>
                </a:solidFill>
                <a:latin typeface="Arial"/>
                <a:cs typeface="Arial"/>
              </a:rPr>
              <a:t> </a:t>
            </a:r>
            <a:r>
              <a:rPr sz="1600" b="1" spc="-10" dirty="0">
                <a:solidFill>
                  <a:srgbClr val="000101"/>
                </a:solidFill>
                <a:latin typeface="Arial"/>
                <a:cs typeface="Arial"/>
              </a:rPr>
              <a:t>2016. </a:t>
            </a:r>
            <a:r>
              <a:rPr sz="1600" b="1" spc="-60" dirty="0">
                <a:solidFill>
                  <a:srgbClr val="000101"/>
                </a:solidFill>
                <a:latin typeface="Arial"/>
                <a:cs typeface="Arial"/>
              </a:rPr>
              <a:t>However,</a:t>
            </a:r>
            <a:r>
              <a:rPr sz="1600" b="1" spc="-30" dirty="0">
                <a:solidFill>
                  <a:srgbClr val="000101"/>
                </a:solidFill>
                <a:latin typeface="Arial"/>
                <a:cs typeface="Arial"/>
              </a:rPr>
              <a:t> </a:t>
            </a:r>
            <a:r>
              <a:rPr sz="1600" b="1" spc="-45" dirty="0">
                <a:solidFill>
                  <a:srgbClr val="000101"/>
                </a:solidFill>
                <a:latin typeface="Arial"/>
                <a:cs typeface="Arial"/>
              </a:rPr>
              <a:t>the</a:t>
            </a:r>
            <a:r>
              <a:rPr sz="1600" b="1" spc="-25" dirty="0">
                <a:solidFill>
                  <a:srgbClr val="000101"/>
                </a:solidFill>
                <a:latin typeface="Arial"/>
                <a:cs typeface="Arial"/>
              </a:rPr>
              <a:t> </a:t>
            </a:r>
            <a:r>
              <a:rPr sz="1600" b="1" spc="-50" dirty="0">
                <a:solidFill>
                  <a:srgbClr val="000101"/>
                </a:solidFill>
                <a:latin typeface="Arial"/>
                <a:cs typeface="Arial"/>
              </a:rPr>
              <a:t>post-election</a:t>
            </a:r>
            <a:r>
              <a:rPr sz="1600" b="1" spc="-30" dirty="0">
                <a:solidFill>
                  <a:srgbClr val="000101"/>
                </a:solidFill>
                <a:latin typeface="Arial"/>
                <a:cs typeface="Arial"/>
              </a:rPr>
              <a:t> </a:t>
            </a:r>
            <a:r>
              <a:rPr sz="1600" b="1" spc="-60" dirty="0">
                <a:solidFill>
                  <a:srgbClr val="000101"/>
                </a:solidFill>
                <a:latin typeface="Arial"/>
                <a:cs typeface="Arial"/>
              </a:rPr>
              <a:t>period</a:t>
            </a:r>
            <a:r>
              <a:rPr sz="1600" b="1" spc="-25" dirty="0">
                <a:solidFill>
                  <a:srgbClr val="000101"/>
                </a:solidFill>
                <a:latin typeface="Arial"/>
                <a:cs typeface="Arial"/>
              </a:rPr>
              <a:t> </a:t>
            </a:r>
            <a:r>
              <a:rPr sz="1600" b="1" spc="-65" dirty="0">
                <a:solidFill>
                  <a:srgbClr val="000101"/>
                </a:solidFill>
                <a:latin typeface="Arial"/>
                <a:cs typeface="Arial"/>
              </a:rPr>
              <a:t>for</a:t>
            </a:r>
            <a:r>
              <a:rPr sz="1600" b="1" spc="-50" dirty="0">
                <a:solidFill>
                  <a:srgbClr val="000101"/>
                </a:solidFill>
                <a:latin typeface="Arial"/>
                <a:cs typeface="Arial"/>
              </a:rPr>
              <a:t> </a:t>
            </a:r>
            <a:r>
              <a:rPr sz="1600" b="1" spc="-55" dirty="0">
                <a:solidFill>
                  <a:srgbClr val="000101"/>
                </a:solidFill>
                <a:latin typeface="Arial"/>
                <a:cs typeface="Arial"/>
              </a:rPr>
              <a:t>both</a:t>
            </a:r>
            <a:r>
              <a:rPr sz="1600" b="1" spc="-30" dirty="0">
                <a:solidFill>
                  <a:srgbClr val="000101"/>
                </a:solidFill>
                <a:latin typeface="Arial"/>
                <a:cs typeface="Arial"/>
              </a:rPr>
              <a:t> </a:t>
            </a:r>
            <a:r>
              <a:rPr sz="1600" b="1" spc="-55" dirty="0">
                <a:solidFill>
                  <a:srgbClr val="000101"/>
                </a:solidFill>
                <a:latin typeface="Arial"/>
                <a:cs typeface="Arial"/>
              </a:rPr>
              <a:t>was</a:t>
            </a:r>
            <a:r>
              <a:rPr sz="1600" b="1" spc="-25" dirty="0">
                <a:solidFill>
                  <a:srgbClr val="000101"/>
                </a:solidFill>
                <a:latin typeface="Arial"/>
                <a:cs typeface="Arial"/>
              </a:rPr>
              <a:t> </a:t>
            </a:r>
            <a:r>
              <a:rPr sz="1600" b="1" spc="-55" dirty="0">
                <a:solidFill>
                  <a:srgbClr val="000101"/>
                </a:solidFill>
                <a:latin typeface="Arial"/>
                <a:cs typeface="Arial"/>
              </a:rPr>
              <a:t>generally</a:t>
            </a:r>
            <a:r>
              <a:rPr sz="1600" b="1" spc="-25" dirty="0">
                <a:solidFill>
                  <a:srgbClr val="000101"/>
                </a:solidFill>
                <a:latin typeface="Arial"/>
                <a:cs typeface="Arial"/>
              </a:rPr>
              <a:t> </a:t>
            </a:r>
            <a:r>
              <a:rPr sz="1600" b="1" spc="-55" dirty="0">
                <a:solidFill>
                  <a:srgbClr val="000101"/>
                </a:solidFill>
                <a:latin typeface="Arial"/>
                <a:cs typeface="Arial"/>
              </a:rPr>
              <a:t>positive</a:t>
            </a:r>
            <a:r>
              <a:rPr sz="1600" b="1" spc="-30" dirty="0">
                <a:solidFill>
                  <a:srgbClr val="000101"/>
                </a:solidFill>
                <a:latin typeface="Arial"/>
                <a:cs typeface="Arial"/>
              </a:rPr>
              <a:t> </a:t>
            </a:r>
            <a:r>
              <a:rPr sz="1600" b="1" spc="-25" dirty="0">
                <a:solidFill>
                  <a:srgbClr val="000101"/>
                </a:solidFill>
                <a:latin typeface="Arial"/>
                <a:cs typeface="Arial"/>
              </a:rPr>
              <a:t>for </a:t>
            </a:r>
            <a:r>
              <a:rPr sz="1600" b="1" spc="-45" dirty="0">
                <a:solidFill>
                  <a:srgbClr val="000101"/>
                </a:solidFill>
                <a:latin typeface="Arial"/>
                <a:cs typeface="Arial"/>
              </a:rPr>
              <a:t>equities, as</a:t>
            </a:r>
            <a:r>
              <a:rPr sz="1600" b="1" spc="-40" dirty="0">
                <a:solidFill>
                  <a:srgbClr val="000101"/>
                </a:solidFill>
                <a:latin typeface="Arial"/>
                <a:cs typeface="Arial"/>
              </a:rPr>
              <a:t> </a:t>
            </a:r>
            <a:r>
              <a:rPr sz="1600" b="1" spc="-45" dirty="0">
                <a:solidFill>
                  <a:srgbClr val="000101"/>
                </a:solidFill>
                <a:latin typeface="Arial"/>
                <a:cs typeface="Arial"/>
              </a:rPr>
              <a:t>the</a:t>
            </a:r>
            <a:r>
              <a:rPr sz="1600" b="1" spc="-40" dirty="0">
                <a:solidFill>
                  <a:srgbClr val="000101"/>
                </a:solidFill>
                <a:latin typeface="Arial"/>
                <a:cs typeface="Arial"/>
              </a:rPr>
              <a:t> </a:t>
            </a:r>
            <a:r>
              <a:rPr sz="1600" b="1" spc="-25" dirty="0">
                <a:solidFill>
                  <a:srgbClr val="000101"/>
                </a:solidFill>
                <a:latin typeface="Arial"/>
                <a:cs typeface="Arial"/>
              </a:rPr>
              <a:t>S&amp;P</a:t>
            </a:r>
            <a:r>
              <a:rPr sz="1600" b="1" spc="-100" dirty="0">
                <a:solidFill>
                  <a:srgbClr val="000101"/>
                </a:solidFill>
                <a:latin typeface="Arial"/>
                <a:cs typeface="Arial"/>
              </a:rPr>
              <a:t> </a:t>
            </a:r>
            <a:r>
              <a:rPr sz="1600" b="1" dirty="0">
                <a:solidFill>
                  <a:srgbClr val="000101"/>
                </a:solidFill>
                <a:latin typeface="Arial"/>
                <a:cs typeface="Arial"/>
              </a:rPr>
              <a:t>500</a:t>
            </a:r>
            <a:r>
              <a:rPr sz="1600" b="1" spc="-45" dirty="0">
                <a:solidFill>
                  <a:srgbClr val="000101"/>
                </a:solidFill>
                <a:latin typeface="Arial"/>
                <a:cs typeface="Arial"/>
              </a:rPr>
              <a:t> </a:t>
            </a:r>
            <a:r>
              <a:rPr sz="1600" b="1" spc="-55" dirty="0">
                <a:solidFill>
                  <a:srgbClr val="000101"/>
                </a:solidFill>
                <a:latin typeface="Arial"/>
                <a:cs typeface="Arial"/>
              </a:rPr>
              <a:t>was</a:t>
            </a:r>
            <a:r>
              <a:rPr sz="1600" b="1" spc="-40" dirty="0">
                <a:solidFill>
                  <a:srgbClr val="000101"/>
                </a:solidFill>
                <a:latin typeface="Arial"/>
                <a:cs typeface="Arial"/>
              </a:rPr>
              <a:t> </a:t>
            </a:r>
            <a:r>
              <a:rPr sz="1600" b="1" spc="-55" dirty="0">
                <a:solidFill>
                  <a:srgbClr val="000101"/>
                </a:solidFill>
                <a:latin typeface="Arial"/>
                <a:cs typeface="Arial"/>
              </a:rPr>
              <a:t>positive</a:t>
            </a:r>
            <a:r>
              <a:rPr sz="1600" b="1" spc="-40" dirty="0">
                <a:solidFill>
                  <a:srgbClr val="000101"/>
                </a:solidFill>
                <a:latin typeface="Arial"/>
                <a:cs typeface="Arial"/>
              </a:rPr>
              <a:t> </a:t>
            </a:r>
            <a:r>
              <a:rPr sz="1600" b="1" spc="-65" dirty="0">
                <a:solidFill>
                  <a:srgbClr val="000101"/>
                </a:solidFill>
                <a:latin typeface="Arial"/>
                <a:cs typeface="Arial"/>
              </a:rPr>
              <a:t>during</a:t>
            </a:r>
            <a:r>
              <a:rPr sz="1600" b="1" spc="-45" dirty="0">
                <a:solidFill>
                  <a:srgbClr val="000101"/>
                </a:solidFill>
                <a:latin typeface="Arial"/>
                <a:cs typeface="Arial"/>
              </a:rPr>
              <a:t> the</a:t>
            </a:r>
            <a:r>
              <a:rPr sz="1600" b="1" spc="-40" dirty="0">
                <a:solidFill>
                  <a:srgbClr val="000101"/>
                </a:solidFill>
                <a:latin typeface="Arial"/>
                <a:cs typeface="Arial"/>
              </a:rPr>
              <a:t> </a:t>
            </a:r>
            <a:r>
              <a:rPr sz="1600" b="1" spc="-50" dirty="0">
                <a:solidFill>
                  <a:srgbClr val="000101"/>
                </a:solidFill>
                <a:latin typeface="Arial"/>
                <a:cs typeface="Arial"/>
              </a:rPr>
              <a:t>entire</a:t>
            </a:r>
            <a:r>
              <a:rPr sz="1600" b="1" spc="-40" dirty="0">
                <a:solidFill>
                  <a:srgbClr val="000101"/>
                </a:solidFill>
                <a:latin typeface="Arial"/>
                <a:cs typeface="Arial"/>
              </a:rPr>
              <a:t> </a:t>
            </a:r>
            <a:r>
              <a:rPr sz="1600" b="1" spc="-60" dirty="0">
                <a:solidFill>
                  <a:srgbClr val="000101"/>
                </a:solidFill>
                <a:latin typeface="Arial"/>
                <a:cs typeface="Arial"/>
              </a:rPr>
              <a:t>period</a:t>
            </a:r>
            <a:r>
              <a:rPr sz="1600" b="1" spc="-40" dirty="0">
                <a:solidFill>
                  <a:srgbClr val="000101"/>
                </a:solidFill>
                <a:latin typeface="Arial"/>
                <a:cs typeface="Arial"/>
              </a:rPr>
              <a:t> </a:t>
            </a:r>
            <a:r>
              <a:rPr sz="1600" b="1" spc="-20" dirty="0">
                <a:solidFill>
                  <a:srgbClr val="000101"/>
                </a:solidFill>
                <a:latin typeface="Arial"/>
                <a:cs typeface="Arial"/>
              </a:rPr>
              <a:t>from </a:t>
            </a:r>
            <a:r>
              <a:rPr sz="1600" b="1" spc="-45" dirty="0">
                <a:solidFill>
                  <a:srgbClr val="000101"/>
                </a:solidFill>
                <a:latin typeface="Arial"/>
                <a:cs typeface="Arial"/>
              </a:rPr>
              <a:t>Election</a:t>
            </a:r>
            <a:r>
              <a:rPr sz="1600" b="1" spc="-40" dirty="0">
                <a:solidFill>
                  <a:srgbClr val="000101"/>
                </a:solidFill>
                <a:latin typeface="Arial"/>
                <a:cs typeface="Arial"/>
              </a:rPr>
              <a:t> </a:t>
            </a:r>
            <a:r>
              <a:rPr sz="1600" b="1" spc="-35" dirty="0">
                <a:solidFill>
                  <a:srgbClr val="000101"/>
                </a:solidFill>
                <a:latin typeface="Arial"/>
                <a:cs typeface="Arial"/>
              </a:rPr>
              <a:t>Day </a:t>
            </a:r>
            <a:r>
              <a:rPr sz="1600" b="1" spc="-55" dirty="0">
                <a:solidFill>
                  <a:srgbClr val="000101"/>
                </a:solidFill>
                <a:latin typeface="Arial"/>
                <a:cs typeface="Arial"/>
              </a:rPr>
              <a:t>to</a:t>
            </a:r>
            <a:r>
              <a:rPr sz="1600" b="1" spc="-40" dirty="0">
                <a:solidFill>
                  <a:srgbClr val="000101"/>
                </a:solidFill>
                <a:latin typeface="Arial"/>
                <a:cs typeface="Arial"/>
              </a:rPr>
              <a:t> </a:t>
            </a:r>
            <a:r>
              <a:rPr sz="1600" b="1" spc="-55" dirty="0">
                <a:solidFill>
                  <a:srgbClr val="000101"/>
                </a:solidFill>
                <a:latin typeface="Arial"/>
                <a:cs typeface="Arial"/>
              </a:rPr>
              <a:t>inauguration</a:t>
            </a:r>
            <a:r>
              <a:rPr sz="1600" b="1" spc="-35" dirty="0">
                <a:solidFill>
                  <a:srgbClr val="000101"/>
                </a:solidFill>
                <a:latin typeface="Arial"/>
                <a:cs typeface="Arial"/>
              </a:rPr>
              <a:t> </a:t>
            </a:r>
            <a:r>
              <a:rPr sz="1600" b="1" spc="-20" dirty="0">
                <a:solidFill>
                  <a:srgbClr val="000101"/>
                </a:solidFill>
                <a:latin typeface="Arial"/>
                <a:cs typeface="Arial"/>
              </a:rPr>
              <a:t>day.</a:t>
            </a:r>
            <a:endParaRPr sz="1600" dirty="0">
              <a:latin typeface="Arial"/>
              <a:cs typeface="Arial"/>
            </a:endParaRPr>
          </a:p>
        </p:txBody>
      </p:sp>
      <p:sp>
        <p:nvSpPr>
          <p:cNvPr id="9" name="object 9"/>
          <p:cNvSpPr/>
          <p:nvPr/>
        </p:nvSpPr>
        <p:spPr>
          <a:xfrm>
            <a:off x="304800" y="1600200"/>
            <a:ext cx="4389120" cy="0"/>
          </a:xfrm>
          <a:custGeom>
            <a:avLst/>
            <a:gdLst/>
            <a:ahLst/>
            <a:cxnLst/>
            <a:rect l="l" t="t" r="r" b="b"/>
            <a:pathLst>
              <a:path w="4389120">
                <a:moveTo>
                  <a:pt x="0" y="0"/>
                </a:moveTo>
                <a:lnTo>
                  <a:pt x="4389120" y="0"/>
                </a:lnTo>
              </a:path>
            </a:pathLst>
          </a:custGeom>
          <a:ln w="12700">
            <a:solidFill>
              <a:srgbClr val="000000"/>
            </a:solidFill>
          </a:ln>
        </p:spPr>
        <p:txBody>
          <a:bodyPr wrap="square" lIns="0" tIns="0" rIns="0" bIns="0" rtlCol="0"/>
          <a:lstStyle/>
          <a:p>
            <a:endParaRPr/>
          </a:p>
        </p:txBody>
      </p:sp>
      <p:grpSp>
        <p:nvGrpSpPr>
          <p:cNvPr id="23" name="object 23"/>
          <p:cNvGrpSpPr>
            <a:grpSpLocks/>
          </p:cNvGrpSpPr>
          <p:nvPr/>
        </p:nvGrpSpPr>
        <p:grpSpPr>
          <a:xfrm>
            <a:off x="5174335" y="1668435"/>
            <a:ext cx="4884065" cy="5206836"/>
            <a:chOff x="5174335" y="3112261"/>
            <a:chExt cx="4650105" cy="3763010"/>
          </a:xfrm>
        </p:grpSpPr>
        <p:sp>
          <p:nvSpPr>
            <p:cNvPr id="24" name="object 24"/>
            <p:cNvSpPr>
              <a:spLocks/>
            </p:cNvSpPr>
            <p:nvPr/>
          </p:nvSpPr>
          <p:spPr>
            <a:xfrm>
              <a:off x="5174335" y="3112261"/>
              <a:ext cx="4650105" cy="3763010"/>
            </a:xfrm>
            <a:custGeom>
              <a:avLst/>
              <a:gdLst/>
              <a:ahLst/>
              <a:cxnLst/>
              <a:rect l="l" t="t" r="r" b="b"/>
              <a:pathLst>
                <a:path w="4650105" h="3763009">
                  <a:moveTo>
                    <a:pt x="4649724" y="0"/>
                  </a:moveTo>
                  <a:lnTo>
                    <a:pt x="0" y="0"/>
                  </a:lnTo>
                  <a:lnTo>
                    <a:pt x="0" y="3762755"/>
                  </a:lnTo>
                  <a:lnTo>
                    <a:pt x="4649724" y="3762755"/>
                  </a:lnTo>
                  <a:lnTo>
                    <a:pt x="4649724" y="0"/>
                  </a:lnTo>
                  <a:close/>
                </a:path>
              </a:pathLst>
            </a:custGeom>
            <a:solidFill>
              <a:srgbClr val="000000">
                <a:alpha val="9999"/>
              </a:srgbClr>
            </a:solidFill>
          </p:spPr>
          <p:txBody>
            <a:bodyPr wrap="square" lIns="0" tIns="0" rIns="0" bIns="0" rtlCol="0"/>
            <a:lstStyle/>
            <a:p>
              <a:endParaRPr/>
            </a:p>
          </p:txBody>
        </p:sp>
        <p:sp>
          <p:nvSpPr>
            <p:cNvPr id="25" name="object 25"/>
            <p:cNvSpPr>
              <a:spLocks/>
            </p:cNvSpPr>
            <p:nvPr/>
          </p:nvSpPr>
          <p:spPr>
            <a:xfrm>
              <a:off x="5215737" y="3154679"/>
              <a:ext cx="4389120" cy="3502660"/>
            </a:xfrm>
            <a:custGeom>
              <a:avLst/>
              <a:gdLst/>
              <a:ahLst/>
              <a:cxnLst/>
              <a:rect l="l" t="t" r="r" b="b"/>
              <a:pathLst>
                <a:path w="4389120" h="3502659">
                  <a:moveTo>
                    <a:pt x="4388739" y="0"/>
                  </a:moveTo>
                  <a:lnTo>
                    <a:pt x="0" y="0"/>
                  </a:lnTo>
                  <a:lnTo>
                    <a:pt x="0" y="3502152"/>
                  </a:lnTo>
                  <a:lnTo>
                    <a:pt x="4388739" y="3502152"/>
                  </a:lnTo>
                  <a:lnTo>
                    <a:pt x="4388739" y="0"/>
                  </a:lnTo>
                  <a:close/>
                </a:path>
              </a:pathLst>
            </a:custGeom>
            <a:solidFill>
              <a:srgbClr val="FFFFFF"/>
            </a:solidFill>
          </p:spPr>
          <p:txBody>
            <a:bodyPr wrap="square" lIns="0" tIns="0" rIns="0" bIns="0" rtlCol="0"/>
            <a:lstStyle/>
            <a:p>
              <a:endParaRPr/>
            </a:p>
          </p:txBody>
        </p:sp>
        <p:sp>
          <p:nvSpPr>
            <p:cNvPr id="26" name="object 26"/>
            <p:cNvSpPr>
              <a:spLocks/>
            </p:cNvSpPr>
            <p:nvPr/>
          </p:nvSpPr>
          <p:spPr>
            <a:xfrm>
              <a:off x="5441543" y="3213176"/>
              <a:ext cx="3947160" cy="1432598"/>
            </a:xfrm>
            <a:custGeom>
              <a:avLst/>
              <a:gdLst/>
              <a:ahLst/>
              <a:cxnLst/>
              <a:rect l="l" t="t" r="r" b="b"/>
              <a:pathLst>
                <a:path w="3947159" h="295910">
                  <a:moveTo>
                    <a:pt x="3946652" y="0"/>
                  </a:moveTo>
                  <a:lnTo>
                    <a:pt x="0" y="0"/>
                  </a:lnTo>
                  <a:lnTo>
                    <a:pt x="0" y="295681"/>
                  </a:lnTo>
                  <a:lnTo>
                    <a:pt x="3946652" y="295681"/>
                  </a:lnTo>
                  <a:lnTo>
                    <a:pt x="3946652" y="0"/>
                  </a:lnTo>
                  <a:close/>
                </a:path>
              </a:pathLst>
            </a:custGeom>
            <a:solidFill>
              <a:srgbClr val="294574"/>
            </a:solidFill>
          </p:spPr>
          <p:txBody>
            <a:bodyPr wrap="square" lIns="0" tIns="0" rIns="0" bIns="0" rtlCol="0"/>
            <a:lstStyle/>
            <a:p>
              <a:endParaRPr/>
            </a:p>
          </p:txBody>
        </p:sp>
        <p:sp>
          <p:nvSpPr>
            <p:cNvPr id="27" name="object 27"/>
            <p:cNvSpPr>
              <a:spLocks/>
            </p:cNvSpPr>
            <p:nvPr/>
          </p:nvSpPr>
          <p:spPr>
            <a:xfrm>
              <a:off x="7090258" y="5298427"/>
              <a:ext cx="2298065" cy="1169035"/>
            </a:xfrm>
            <a:custGeom>
              <a:avLst/>
              <a:gdLst/>
              <a:ahLst/>
              <a:cxnLst/>
              <a:rect l="l" t="t" r="r" b="b"/>
              <a:pathLst>
                <a:path w="2298065" h="1169035">
                  <a:moveTo>
                    <a:pt x="2297938" y="0"/>
                  </a:moveTo>
                  <a:lnTo>
                    <a:pt x="1148969" y="0"/>
                  </a:lnTo>
                  <a:lnTo>
                    <a:pt x="0" y="0"/>
                  </a:lnTo>
                  <a:lnTo>
                    <a:pt x="0" y="1168603"/>
                  </a:lnTo>
                  <a:lnTo>
                    <a:pt x="1148969" y="1168603"/>
                  </a:lnTo>
                  <a:lnTo>
                    <a:pt x="2297938" y="1168603"/>
                  </a:lnTo>
                  <a:lnTo>
                    <a:pt x="2297938" y="0"/>
                  </a:lnTo>
                  <a:close/>
                </a:path>
              </a:pathLst>
            </a:custGeom>
            <a:solidFill>
              <a:srgbClr val="F1F1F3"/>
            </a:solidFill>
          </p:spPr>
          <p:txBody>
            <a:bodyPr wrap="square" lIns="0" tIns="0" rIns="0" bIns="0" rtlCol="0"/>
            <a:lstStyle/>
            <a:p>
              <a:endParaRPr/>
            </a:p>
          </p:txBody>
        </p:sp>
        <p:sp>
          <p:nvSpPr>
            <p:cNvPr id="28" name="object 28"/>
            <p:cNvSpPr>
              <a:spLocks/>
            </p:cNvSpPr>
            <p:nvPr/>
          </p:nvSpPr>
          <p:spPr>
            <a:xfrm>
              <a:off x="5435193" y="3834151"/>
              <a:ext cx="1655445" cy="0"/>
            </a:xfrm>
            <a:custGeom>
              <a:avLst/>
              <a:gdLst/>
              <a:ahLst/>
              <a:cxnLst/>
              <a:rect l="l" t="t" r="r" b="b"/>
              <a:pathLst>
                <a:path w="1655445">
                  <a:moveTo>
                    <a:pt x="0" y="0"/>
                  </a:moveTo>
                  <a:lnTo>
                    <a:pt x="1655064" y="0"/>
                  </a:lnTo>
                </a:path>
              </a:pathLst>
            </a:custGeom>
            <a:ln w="12700">
              <a:solidFill>
                <a:srgbClr val="294675"/>
              </a:solidFill>
            </a:ln>
          </p:spPr>
          <p:txBody>
            <a:bodyPr wrap="square" lIns="0" tIns="0" rIns="0" bIns="0" rtlCol="0"/>
            <a:lstStyle/>
            <a:p>
              <a:endParaRPr/>
            </a:p>
          </p:txBody>
        </p:sp>
        <p:sp>
          <p:nvSpPr>
            <p:cNvPr id="29" name="object 29"/>
            <p:cNvSpPr>
              <a:spLocks/>
            </p:cNvSpPr>
            <p:nvPr/>
          </p:nvSpPr>
          <p:spPr>
            <a:xfrm>
              <a:off x="5441543" y="3840505"/>
              <a:ext cx="0" cy="285115"/>
            </a:xfrm>
            <a:custGeom>
              <a:avLst/>
              <a:gdLst/>
              <a:ahLst/>
              <a:cxnLst/>
              <a:rect l="l" t="t" r="r" b="b"/>
              <a:pathLst>
                <a:path h="285114">
                  <a:moveTo>
                    <a:pt x="0" y="284568"/>
                  </a:moveTo>
                  <a:lnTo>
                    <a:pt x="0" y="0"/>
                  </a:lnTo>
                </a:path>
              </a:pathLst>
            </a:custGeom>
            <a:ln w="12700">
              <a:solidFill>
                <a:srgbClr val="294675"/>
              </a:solidFill>
            </a:ln>
          </p:spPr>
          <p:txBody>
            <a:bodyPr wrap="square" lIns="0" tIns="0" rIns="0" bIns="0" rtlCol="0"/>
            <a:lstStyle/>
            <a:p>
              <a:endParaRPr/>
            </a:p>
          </p:txBody>
        </p:sp>
        <p:sp>
          <p:nvSpPr>
            <p:cNvPr id="30" name="object 30"/>
            <p:cNvSpPr>
              <a:spLocks/>
            </p:cNvSpPr>
            <p:nvPr/>
          </p:nvSpPr>
          <p:spPr>
            <a:xfrm>
              <a:off x="7090258" y="3827805"/>
              <a:ext cx="2304415" cy="12700"/>
            </a:xfrm>
            <a:custGeom>
              <a:avLst/>
              <a:gdLst/>
              <a:ahLst/>
              <a:cxnLst/>
              <a:rect l="l" t="t" r="r" b="b"/>
              <a:pathLst>
                <a:path w="2304415" h="12700">
                  <a:moveTo>
                    <a:pt x="2304288" y="635"/>
                  </a:moveTo>
                  <a:lnTo>
                    <a:pt x="1148969" y="635"/>
                  </a:lnTo>
                  <a:lnTo>
                    <a:pt x="1148969" y="0"/>
                  </a:lnTo>
                  <a:lnTo>
                    <a:pt x="0" y="0"/>
                  </a:lnTo>
                  <a:lnTo>
                    <a:pt x="0" y="12700"/>
                  </a:lnTo>
                  <a:lnTo>
                    <a:pt x="1148969" y="12700"/>
                  </a:lnTo>
                  <a:lnTo>
                    <a:pt x="2304288" y="12700"/>
                  </a:lnTo>
                  <a:lnTo>
                    <a:pt x="2304288" y="635"/>
                  </a:lnTo>
                  <a:close/>
                </a:path>
              </a:pathLst>
            </a:custGeom>
            <a:solidFill>
              <a:srgbClr val="294675"/>
            </a:solidFill>
          </p:spPr>
          <p:txBody>
            <a:bodyPr wrap="square" lIns="0" tIns="0" rIns="0" bIns="0" rtlCol="0"/>
            <a:lstStyle/>
            <a:p>
              <a:endParaRPr/>
            </a:p>
          </p:txBody>
        </p:sp>
        <p:sp>
          <p:nvSpPr>
            <p:cNvPr id="31" name="object 31"/>
            <p:cNvSpPr>
              <a:spLocks/>
            </p:cNvSpPr>
            <p:nvPr/>
          </p:nvSpPr>
          <p:spPr>
            <a:xfrm>
              <a:off x="9388195" y="3840505"/>
              <a:ext cx="0" cy="285115"/>
            </a:xfrm>
            <a:custGeom>
              <a:avLst/>
              <a:gdLst/>
              <a:ahLst/>
              <a:cxnLst/>
              <a:rect l="l" t="t" r="r" b="b"/>
              <a:pathLst>
                <a:path h="285114">
                  <a:moveTo>
                    <a:pt x="0" y="284568"/>
                  </a:moveTo>
                  <a:lnTo>
                    <a:pt x="0" y="0"/>
                  </a:lnTo>
                </a:path>
              </a:pathLst>
            </a:custGeom>
            <a:ln w="12700">
              <a:solidFill>
                <a:srgbClr val="294675"/>
              </a:solidFill>
            </a:ln>
          </p:spPr>
          <p:txBody>
            <a:bodyPr wrap="square" lIns="0" tIns="0" rIns="0" bIns="0" rtlCol="0"/>
            <a:lstStyle/>
            <a:p>
              <a:endParaRPr/>
            </a:p>
          </p:txBody>
        </p:sp>
        <p:sp>
          <p:nvSpPr>
            <p:cNvPr id="32" name="object 32"/>
            <p:cNvSpPr>
              <a:spLocks/>
            </p:cNvSpPr>
            <p:nvPr/>
          </p:nvSpPr>
          <p:spPr>
            <a:xfrm>
              <a:off x="5435193" y="4129836"/>
              <a:ext cx="1655445" cy="0"/>
            </a:xfrm>
            <a:custGeom>
              <a:avLst/>
              <a:gdLst/>
              <a:ahLst/>
              <a:cxnLst/>
              <a:rect l="l" t="t" r="r" b="b"/>
              <a:pathLst>
                <a:path w="1655445">
                  <a:moveTo>
                    <a:pt x="0" y="0"/>
                  </a:moveTo>
                  <a:lnTo>
                    <a:pt x="1655064" y="0"/>
                  </a:lnTo>
                </a:path>
              </a:pathLst>
            </a:custGeom>
            <a:ln w="9525">
              <a:solidFill>
                <a:srgbClr val="294675"/>
              </a:solidFill>
            </a:ln>
          </p:spPr>
          <p:txBody>
            <a:bodyPr wrap="square" lIns="0" tIns="0" rIns="0" bIns="0" rtlCol="0"/>
            <a:lstStyle/>
            <a:p>
              <a:endParaRPr/>
            </a:p>
          </p:txBody>
        </p:sp>
        <p:sp>
          <p:nvSpPr>
            <p:cNvPr id="33" name="object 33"/>
            <p:cNvSpPr>
              <a:spLocks/>
            </p:cNvSpPr>
            <p:nvPr/>
          </p:nvSpPr>
          <p:spPr>
            <a:xfrm>
              <a:off x="7090257" y="4129836"/>
              <a:ext cx="1149350" cy="0"/>
            </a:xfrm>
            <a:custGeom>
              <a:avLst/>
              <a:gdLst/>
              <a:ahLst/>
              <a:cxnLst/>
              <a:rect l="l" t="t" r="r" b="b"/>
              <a:pathLst>
                <a:path w="1149350">
                  <a:moveTo>
                    <a:pt x="0" y="0"/>
                  </a:moveTo>
                  <a:lnTo>
                    <a:pt x="1148969" y="0"/>
                  </a:lnTo>
                </a:path>
              </a:pathLst>
            </a:custGeom>
            <a:ln w="9525">
              <a:solidFill>
                <a:srgbClr val="294675"/>
              </a:solidFill>
            </a:ln>
          </p:spPr>
          <p:txBody>
            <a:bodyPr wrap="square" lIns="0" tIns="0" rIns="0" bIns="0" rtlCol="0"/>
            <a:lstStyle/>
            <a:p>
              <a:endParaRPr/>
            </a:p>
          </p:txBody>
        </p:sp>
        <p:sp>
          <p:nvSpPr>
            <p:cNvPr id="34" name="object 34"/>
            <p:cNvSpPr>
              <a:spLocks/>
            </p:cNvSpPr>
            <p:nvPr/>
          </p:nvSpPr>
          <p:spPr>
            <a:xfrm>
              <a:off x="8239226" y="4129836"/>
              <a:ext cx="1155700" cy="0"/>
            </a:xfrm>
            <a:custGeom>
              <a:avLst/>
              <a:gdLst/>
              <a:ahLst/>
              <a:cxnLst/>
              <a:rect l="l" t="t" r="r" b="b"/>
              <a:pathLst>
                <a:path w="1155700">
                  <a:moveTo>
                    <a:pt x="0" y="0"/>
                  </a:moveTo>
                  <a:lnTo>
                    <a:pt x="1155319" y="0"/>
                  </a:lnTo>
                </a:path>
              </a:pathLst>
            </a:custGeom>
            <a:ln w="9525">
              <a:solidFill>
                <a:srgbClr val="294675"/>
              </a:solidFill>
            </a:ln>
          </p:spPr>
          <p:txBody>
            <a:bodyPr wrap="square" lIns="0" tIns="0" rIns="0" bIns="0" rtlCol="0"/>
            <a:lstStyle/>
            <a:p>
              <a:endParaRPr/>
            </a:p>
          </p:txBody>
        </p:sp>
        <p:sp>
          <p:nvSpPr>
            <p:cNvPr id="35" name="object 35"/>
            <p:cNvSpPr>
              <a:spLocks/>
            </p:cNvSpPr>
            <p:nvPr/>
          </p:nvSpPr>
          <p:spPr>
            <a:xfrm>
              <a:off x="5441543" y="4134598"/>
              <a:ext cx="0" cy="1163955"/>
            </a:xfrm>
            <a:custGeom>
              <a:avLst/>
              <a:gdLst/>
              <a:ahLst/>
              <a:cxnLst/>
              <a:rect l="l" t="t" r="r" b="b"/>
              <a:pathLst>
                <a:path h="1163954">
                  <a:moveTo>
                    <a:pt x="0" y="1163828"/>
                  </a:moveTo>
                  <a:lnTo>
                    <a:pt x="0" y="0"/>
                  </a:lnTo>
                </a:path>
              </a:pathLst>
            </a:custGeom>
            <a:ln w="3175">
              <a:solidFill>
                <a:srgbClr val="294675"/>
              </a:solidFill>
            </a:ln>
          </p:spPr>
          <p:txBody>
            <a:bodyPr wrap="square" lIns="0" tIns="0" rIns="0" bIns="0" rtlCol="0"/>
            <a:lstStyle/>
            <a:p>
              <a:endParaRPr/>
            </a:p>
          </p:txBody>
        </p:sp>
        <p:sp>
          <p:nvSpPr>
            <p:cNvPr id="36" name="object 36"/>
            <p:cNvSpPr>
              <a:spLocks/>
            </p:cNvSpPr>
            <p:nvPr/>
          </p:nvSpPr>
          <p:spPr>
            <a:xfrm>
              <a:off x="9388195" y="4134598"/>
              <a:ext cx="0" cy="1163955"/>
            </a:xfrm>
            <a:custGeom>
              <a:avLst/>
              <a:gdLst/>
              <a:ahLst/>
              <a:cxnLst/>
              <a:rect l="l" t="t" r="r" b="b"/>
              <a:pathLst>
                <a:path h="1163954">
                  <a:moveTo>
                    <a:pt x="0" y="1163828"/>
                  </a:moveTo>
                  <a:lnTo>
                    <a:pt x="0" y="0"/>
                  </a:lnTo>
                </a:path>
              </a:pathLst>
            </a:custGeom>
            <a:ln w="9525">
              <a:solidFill>
                <a:srgbClr val="294675"/>
              </a:solidFill>
            </a:ln>
          </p:spPr>
          <p:txBody>
            <a:bodyPr wrap="square" lIns="0" tIns="0" rIns="0" bIns="0" rtlCol="0"/>
            <a:lstStyle/>
            <a:p>
              <a:endParaRPr/>
            </a:p>
          </p:txBody>
        </p:sp>
        <p:sp>
          <p:nvSpPr>
            <p:cNvPr id="37" name="object 37"/>
            <p:cNvSpPr>
              <a:spLocks/>
            </p:cNvSpPr>
            <p:nvPr/>
          </p:nvSpPr>
          <p:spPr>
            <a:xfrm>
              <a:off x="5441543" y="5298423"/>
              <a:ext cx="0" cy="1163955"/>
            </a:xfrm>
            <a:custGeom>
              <a:avLst/>
              <a:gdLst/>
              <a:ahLst/>
              <a:cxnLst/>
              <a:rect l="l" t="t" r="r" b="b"/>
              <a:pathLst>
                <a:path h="1163954">
                  <a:moveTo>
                    <a:pt x="0" y="1163827"/>
                  </a:moveTo>
                  <a:lnTo>
                    <a:pt x="0" y="0"/>
                  </a:lnTo>
                </a:path>
              </a:pathLst>
            </a:custGeom>
            <a:ln w="9525">
              <a:solidFill>
                <a:srgbClr val="294675"/>
              </a:solidFill>
            </a:ln>
          </p:spPr>
          <p:txBody>
            <a:bodyPr wrap="square" lIns="0" tIns="0" rIns="0" bIns="0" rtlCol="0"/>
            <a:lstStyle/>
            <a:p>
              <a:endParaRPr/>
            </a:p>
          </p:txBody>
        </p:sp>
        <p:sp>
          <p:nvSpPr>
            <p:cNvPr id="38" name="object 38"/>
            <p:cNvSpPr>
              <a:spLocks/>
            </p:cNvSpPr>
            <p:nvPr/>
          </p:nvSpPr>
          <p:spPr>
            <a:xfrm>
              <a:off x="9388195" y="5298423"/>
              <a:ext cx="0" cy="1163955"/>
            </a:xfrm>
            <a:custGeom>
              <a:avLst/>
              <a:gdLst/>
              <a:ahLst/>
              <a:cxnLst/>
              <a:rect l="l" t="t" r="r" b="b"/>
              <a:pathLst>
                <a:path h="1163954">
                  <a:moveTo>
                    <a:pt x="0" y="1163827"/>
                  </a:moveTo>
                  <a:lnTo>
                    <a:pt x="0" y="0"/>
                  </a:lnTo>
                </a:path>
              </a:pathLst>
            </a:custGeom>
            <a:ln w="9525">
              <a:solidFill>
                <a:srgbClr val="294675"/>
              </a:solidFill>
            </a:ln>
          </p:spPr>
          <p:txBody>
            <a:bodyPr wrap="square" lIns="0" tIns="0" rIns="0" bIns="0" rtlCol="0"/>
            <a:lstStyle/>
            <a:p>
              <a:endParaRPr/>
            </a:p>
          </p:txBody>
        </p:sp>
        <p:sp>
          <p:nvSpPr>
            <p:cNvPr id="39" name="object 39"/>
            <p:cNvSpPr>
              <a:spLocks/>
            </p:cNvSpPr>
            <p:nvPr/>
          </p:nvSpPr>
          <p:spPr>
            <a:xfrm>
              <a:off x="5436781" y="6467013"/>
              <a:ext cx="1653539" cy="0"/>
            </a:xfrm>
            <a:custGeom>
              <a:avLst/>
              <a:gdLst/>
              <a:ahLst/>
              <a:cxnLst/>
              <a:rect l="l" t="t" r="r" b="b"/>
              <a:pathLst>
                <a:path w="1653540">
                  <a:moveTo>
                    <a:pt x="0" y="0"/>
                  </a:moveTo>
                  <a:lnTo>
                    <a:pt x="1653476" y="0"/>
                  </a:lnTo>
                </a:path>
              </a:pathLst>
            </a:custGeom>
            <a:ln w="9525">
              <a:solidFill>
                <a:srgbClr val="294675"/>
              </a:solidFill>
            </a:ln>
          </p:spPr>
          <p:txBody>
            <a:bodyPr wrap="square" lIns="0" tIns="0" rIns="0" bIns="0" rtlCol="0"/>
            <a:lstStyle/>
            <a:p>
              <a:endParaRPr/>
            </a:p>
          </p:txBody>
        </p:sp>
        <p:sp>
          <p:nvSpPr>
            <p:cNvPr id="40" name="object 40"/>
            <p:cNvSpPr>
              <a:spLocks/>
            </p:cNvSpPr>
            <p:nvPr/>
          </p:nvSpPr>
          <p:spPr>
            <a:xfrm>
              <a:off x="7090257" y="6467013"/>
              <a:ext cx="1149350" cy="0"/>
            </a:xfrm>
            <a:custGeom>
              <a:avLst/>
              <a:gdLst/>
              <a:ahLst/>
              <a:cxnLst/>
              <a:rect l="l" t="t" r="r" b="b"/>
              <a:pathLst>
                <a:path w="1149350">
                  <a:moveTo>
                    <a:pt x="0" y="0"/>
                  </a:moveTo>
                  <a:lnTo>
                    <a:pt x="1148969" y="0"/>
                  </a:lnTo>
                </a:path>
              </a:pathLst>
            </a:custGeom>
            <a:ln w="9525">
              <a:solidFill>
                <a:srgbClr val="294675"/>
              </a:solidFill>
            </a:ln>
          </p:spPr>
          <p:txBody>
            <a:bodyPr wrap="square" lIns="0" tIns="0" rIns="0" bIns="0" rtlCol="0"/>
            <a:lstStyle/>
            <a:p>
              <a:endParaRPr/>
            </a:p>
          </p:txBody>
        </p:sp>
        <p:sp>
          <p:nvSpPr>
            <p:cNvPr id="41" name="object 41"/>
            <p:cNvSpPr>
              <a:spLocks/>
            </p:cNvSpPr>
            <p:nvPr/>
          </p:nvSpPr>
          <p:spPr>
            <a:xfrm>
              <a:off x="8239226" y="6467013"/>
              <a:ext cx="1153795" cy="0"/>
            </a:xfrm>
            <a:custGeom>
              <a:avLst/>
              <a:gdLst/>
              <a:ahLst/>
              <a:cxnLst/>
              <a:rect l="l" t="t" r="r" b="b"/>
              <a:pathLst>
                <a:path w="1153795">
                  <a:moveTo>
                    <a:pt x="0" y="0"/>
                  </a:moveTo>
                  <a:lnTo>
                    <a:pt x="1153731" y="0"/>
                  </a:lnTo>
                </a:path>
              </a:pathLst>
            </a:custGeom>
            <a:ln w="9525">
              <a:solidFill>
                <a:srgbClr val="294675"/>
              </a:solidFill>
            </a:ln>
          </p:spPr>
          <p:txBody>
            <a:bodyPr wrap="square" lIns="0" tIns="0" rIns="0" bIns="0" rtlCol="0"/>
            <a:lstStyle/>
            <a:p>
              <a:endParaRPr/>
            </a:p>
          </p:txBody>
        </p:sp>
      </p:grpSp>
      <p:sp>
        <p:nvSpPr>
          <p:cNvPr id="47" name="object 47"/>
          <p:cNvSpPr txBox="1"/>
          <p:nvPr/>
        </p:nvSpPr>
        <p:spPr>
          <a:xfrm>
            <a:off x="5596919" y="2811795"/>
            <a:ext cx="2513899" cy="289823"/>
          </a:xfrm>
          <a:prstGeom prst="rect">
            <a:avLst/>
          </a:prstGeom>
        </p:spPr>
        <p:txBody>
          <a:bodyPr vert="horz" wrap="square" lIns="0" tIns="12700" rIns="0" bIns="0" rtlCol="0">
            <a:spAutoFit/>
          </a:bodyPr>
          <a:lstStyle/>
          <a:p>
            <a:pPr marL="12700">
              <a:lnSpc>
                <a:spcPct val="100000"/>
              </a:lnSpc>
              <a:spcBef>
                <a:spcPts val="100"/>
              </a:spcBef>
            </a:pPr>
            <a:r>
              <a:rPr b="1" i="1" spc="-25" dirty="0">
                <a:solidFill>
                  <a:srgbClr val="FFFFFF"/>
                </a:solidFill>
                <a:latin typeface="Arial"/>
                <a:cs typeface="Arial"/>
              </a:rPr>
              <a:t>S&amp;P</a:t>
            </a:r>
            <a:r>
              <a:rPr b="1" i="1" spc="-105" dirty="0">
                <a:solidFill>
                  <a:srgbClr val="FFFFFF"/>
                </a:solidFill>
                <a:latin typeface="Arial"/>
                <a:cs typeface="Arial"/>
              </a:rPr>
              <a:t> </a:t>
            </a:r>
            <a:r>
              <a:rPr b="1" i="1" dirty="0">
                <a:solidFill>
                  <a:srgbClr val="FFFFFF"/>
                </a:solidFill>
                <a:latin typeface="Arial"/>
                <a:cs typeface="Arial"/>
              </a:rPr>
              <a:t>500</a:t>
            </a:r>
            <a:r>
              <a:rPr b="1" i="1" spc="-40" dirty="0">
                <a:solidFill>
                  <a:srgbClr val="FFFFFF"/>
                </a:solidFill>
                <a:latin typeface="Arial"/>
                <a:cs typeface="Arial"/>
              </a:rPr>
              <a:t> </a:t>
            </a:r>
            <a:r>
              <a:rPr b="1" i="1" spc="-35" dirty="0">
                <a:solidFill>
                  <a:srgbClr val="FFFFFF"/>
                </a:solidFill>
                <a:latin typeface="Arial"/>
                <a:cs typeface="Arial"/>
              </a:rPr>
              <a:t>Performance:</a:t>
            </a:r>
            <a:endParaRPr dirty="0">
              <a:latin typeface="Arial"/>
              <a:cs typeface="Arial"/>
            </a:endParaRPr>
          </a:p>
        </p:txBody>
      </p:sp>
      <p:sp>
        <p:nvSpPr>
          <p:cNvPr id="48" name="object 48"/>
          <p:cNvSpPr txBox="1"/>
          <p:nvPr/>
        </p:nvSpPr>
        <p:spPr>
          <a:xfrm>
            <a:off x="5536793" y="4623089"/>
            <a:ext cx="1216660" cy="182101"/>
          </a:xfrm>
          <a:prstGeom prst="rect">
            <a:avLst/>
          </a:prstGeom>
        </p:spPr>
        <p:txBody>
          <a:bodyPr vert="horz" wrap="square" lIns="0" tIns="12700" rIns="0" bIns="0" rtlCol="0">
            <a:spAutoFit/>
          </a:bodyPr>
          <a:lstStyle/>
          <a:p>
            <a:pPr marL="12700">
              <a:lnSpc>
                <a:spcPct val="100000"/>
              </a:lnSpc>
              <a:spcBef>
                <a:spcPts val="100"/>
              </a:spcBef>
            </a:pPr>
            <a:r>
              <a:rPr sz="1100" b="1" dirty="0">
                <a:latin typeface="Arial"/>
                <a:cs typeface="Arial"/>
              </a:rPr>
              <a:t>Day</a:t>
            </a:r>
            <a:r>
              <a:rPr sz="1100" b="1" spc="-70" dirty="0">
                <a:latin typeface="Arial"/>
                <a:cs typeface="Arial"/>
              </a:rPr>
              <a:t> </a:t>
            </a:r>
            <a:r>
              <a:rPr sz="1100" b="1" dirty="0">
                <a:latin typeface="Arial"/>
                <a:cs typeface="Arial"/>
              </a:rPr>
              <a:t>After</a:t>
            </a:r>
            <a:r>
              <a:rPr sz="1100" b="1" spc="-90" dirty="0">
                <a:latin typeface="Arial"/>
                <a:cs typeface="Arial"/>
              </a:rPr>
              <a:t> </a:t>
            </a:r>
            <a:r>
              <a:rPr sz="1100" b="1" spc="-10" dirty="0">
                <a:latin typeface="Arial"/>
                <a:cs typeface="Arial"/>
              </a:rPr>
              <a:t>Election</a:t>
            </a:r>
            <a:endParaRPr sz="1100" dirty="0">
              <a:latin typeface="Arial"/>
              <a:cs typeface="Arial"/>
            </a:endParaRPr>
          </a:p>
        </p:txBody>
      </p:sp>
      <p:sp>
        <p:nvSpPr>
          <p:cNvPr id="49" name="object 49"/>
          <p:cNvSpPr txBox="1"/>
          <p:nvPr/>
        </p:nvSpPr>
        <p:spPr>
          <a:xfrm>
            <a:off x="7089876" y="3828440"/>
            <a:ext cx="1151255" cy="1078437"/>
          </a:xfrm>
          <a:prstGeom prst="rect">
            <a:avLst/>
          </a:prstGeom>
          <a:solidFill>
            <a:srgbClr val="CD3D43">
              <a:alpha val="19999"/>
            </a:srgbClr>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755"/>
              </a:spcBef>
            </a:pPr>
            <a:endParaRPr sz="1100">
              <a:latin typeface="Times New Roman"/>
              <a:cs typeface="Times New Roman"/>
            </a:endParaRPr>
          </a:p>
          <a:p>
            <a:pPr algn="ctr">
              <a:lnSpc>
                <a:spcPts val="1300"/>
              </a:lnSpc>
            </a:pPr>
            <a:r>
              <a:rPr sz="1100" b="1" spc="-10" dirty="0">
                <a:latin typeface="Arial"/>
                <a:cs typeface="Arial"/>
                <a:hlinkClick r:id="rId2"/>
              </a:rPr>
              <a:t>1.11%</a:t>
            </a:r>
            <a:endParaRPr sz="1100">
              <a:latin typeface="Arial"/>
              <a:cs typeface="Arial"/>
            </a:endParaRPr>
          </a:p>
          <a:p>
            <a:pPr algn="ctr">
              <a:lnSpc>
                <a:spcPts val="1060"/>
              </a:lnSpc>
            </a:pPr>
            <a:r>
              <a:rPr sz="900" b="1" spc="-10" dirty="0">
                <a:solidFill>
                  <a:srgbClr val="0082E8"/>
                </a:solidFill>
                <a:latin typeface="Arial"/>
                <a:cs typeface="Arial"/>
                <a:hlinkClick r:id="rId2"/>
              </a:rPr>
              <a:t>11/09/2016</a:t>
            </a:r>
            <a:endParaRPr sz="900">
              <a:latin typeface="Arial"/>
              <a:cs typeface="Arial"/>
            </a:endParaRPr>
          </a:p>
        </p:txBody>
      </p:sp>
      <p:sp>
        <p:nvSpPr>
          <p:cNvPr id="50" name="object 50"/>
          <p:cNvSpPr txBox="1"/>
          <p:nvPr/>
        </p:nvSpPr>
        <p:spPr>
          <a:xfrm>
            <a:off x="8240877" y="3828440"/>
            <a:ext cx="1143000" cy="1078437"/>
          </a:xfrm>
          <a:prstGeom prst="rect">
            <a:avLst/>
          </a:prstGeom>
          <a:solidFill>
            <a:srgbClr val="4A7BBE">
              <a:alpha val="19999"/>
            </a:srgbClr>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755"/>
              </a:spcBef>
            </a:pPr>
            <a:endParaRPr sz="1100">
              <a:latin typeface="Times New Roman"/>
              <a:cs typeface="Times New Roman"/>
            </a:endParaRPr>
          </a:p>
          <a:p>
            <a:pPr marL="2540" algn="ctr">
              <a:lnSpc>
                <a:spcPts val="1300"/>
              </a:lnSpc>
            </a:pPr>
            <a:r>
              <a:rPr sz="1100" b="1" spc="-10" dirty="0">
                <a:latin typeface="Arial"/>
                <a:cs typeface="Arial"/>
                <a:hlinkClick r:id="rId3"/>
              </a:rPr>
              <a:t>2.20%</a:t>
            </a:r>
            <a:endParaRPr sz="1100">
              <a:latin typeface="Arial"/>
              <a:cs typeface="Arial"/>
            </a:endParaRPr>
          </a:p>
          <a:p>
            <a:pPr marL="2540" algn="ctr">
              <a:lnSpc>
                <a:spcPts val="1060"/>
              </a:lnSpc>
            </a:pPr>
            <a:r>
              <a:rPr sz="900" b="1" spc="-10" dirty="0">
                <a:solidFill>
                  <a:srgbClr val="0082E8"/>
                </a:solidFill>
                <a:latin typeface="Arial"/>
                <a:cs typeface="Arial"/>
                <a:hlinkClick r:id="rId3"/>
              </a:rPr>
              <a:t>11/04/2020</a:t>
            </a:r>
            <a:endParaRPr sz="900">
              <a:latin typeface="Arial"/>
              <a:cs typeface="Arial"/>
            </a:endParaRPr>
          </a:p>
        </p:txBody>
      </p:sp>
      <p:sp>
        <p:nvSpPr>
          <p:cNvPr id="51" name="object 51"/>
          <p:cNvSpPr txBox="1"/>
          <p:nvPr/>
        </p:nvSpPr>
        <p:spPr>
          <a:xfrm>
            <a:off x="5446306" y="5428159"/>
            <a:ext cx="1634799" cy="734112"/>
          </a:xfrm>
          <a:prstGeom prst="rect">
            <a:avLst/>
          </a:prstGeom>
          <a:solidFill>
            <a:srgbClr val="F1F1F3"/>
          </a:solidFill>
          <a:ln w="3175">
            <a:noFill/>
          </a:ln>
        </p:spPr>
        <p:txBody>
          <a:bodyPr vert="horz" wrap="square" lIns="0" tIns="123825" rIns="0" bIns="0" rtlCol="0">
            <a:spAutoFit/>
          </a:bodyPr>
          <a:lstStyle/>
          <a:p>
            <a:pPr marL="102870">
              <a:lnSpc>
                <a:spcPct val="100000"/>
              </a:lnSpc>
            </a:pPr>
            <a:r>
              <a:rPr sz="1100" b="1" spc="50" dirty="0">
                <a:latin typeface="Arial"/>
                <a:cs typeface="Arial"/>
              </a:rPr>
              <a:t>~2</a:t>
            </a:r>
            <a:r>
              <a:rPr sz="1100" b="1" spc="-90" dirty="0">
                <a:latin typeface="Arial"/>
                <a:cs typeface="Arial"/>
              </a:rPr>
              <a:t> </a:t>
            </a:r>
            <a:r>
              <a:rPr sz="1100" b="1" spc="-10" dirty="0">
                <a:latin typeface="Arial"/>
                <a:cs typeface="Arial"/>
              </a:rPr>
              <a:t>Months</a:t>
            </a:r>
            <a:endParaRPr sz="1100" dirty="0">
              <a:latin typeface="Arial"/>
              <a:cs typeface="Arial"/>
            </a:endParaRPr>
          </a:p>
          <a:p>
            <a:pPr marL="102870" marR="175260">
              <a:lnSpc>
                <a:spcPts val="1080"/>
              </a:lnSpc>
              <a:spcBef>
                <a:spcPts val="240"/>
              </a:spcBef>
            </a:pPr>
            <a:r>
              <a:rPr sz="1100" b="1" dirty="0">
                <a:latin typeface="Arial"/>
                <a:cs typeface="Arial"/>
              </a:rPr>
              <a:t>After</a:t>
            </a:r>
            <a:r>
              <a:rPr sz="1100" b="1" spc="-85" dirty="0">
                <a:latin typeface="Arial"/>
                <a:cs typeface="Arial"/>
              </a:rPr>
              <a:t> </a:t>
            </a:r>
            <a:r>
              <a:rPr sz="1100" b="1" dirty="0">
                <a:latin typeface="Arial"/>
                <a:cs typeface="Arial"/>
              </a:rPr>
              <a:t>Election</a:t>
            </a:r>
            <a:r>
              <a:rPr sz="1100" b="1" spc="-55" dirty="0">
                <a:latin typeface="Arial"/>
                <a:cs typeface="Arial"/>
              </a:rPr>
              <a:t> </a:t>
            </a:r>
            <a:r>
              <a:rPr sz="1100" b="1" spc="-25" dirty="0">
                <a:latin typeface="Arial"/>
                <a:cs typeface="Arial"/>
              </a:rPr>
              <a:t>Day </a:t>
            </a:r>
            <a:r>
              <a:rPr sz="900" b="1" spc="-10" dirty="0">
                <a:latin typeface="Arial"/>
                <a:cs typeface="Arial"/>
              </a:rPr>
              <a:t>(Day</a:t>
            </a:r>
            <a:r>
              <a:rPr sz="900" b="1" spc="-50" dirty="0">
                <a:latin typeface="Arial"/>
                <a:cs typeface="Arial"/>
              </a:rPr>
              <a:t> </a:t>
            </a:r>
            <a:r>
              <a:rPr sz="900" b="1" spc="-45" dirty="0">
                <a:latin typeface="Arial"/>
                <a:cs typeface="Arial"/>
              </a:rPr>
              <a:t>After</a:t>
            </a:r>
            <a:r>
              <a:rPr sz="900" b="1" spc="-60" dirty="0">
                <a:latin typeface="Arial"/>
                <a:cs typeface="Arial"/>
              </a:rPr>
              <a:t> </a:t>
            </a:r>
            <a:r>
              <a:rPr sz="900" b="1" spc="-10" dirty="0">
                <a:latin typeface="Arial"/>
                <a:cs typeface="Arial"/>
              </a:rPr>
              <a:t>Election </a:t>
            </a:r>
            <a:r>
              <a:rPr sz="900" b="1" spc="-50" dirty="0">
                <a:latin typeface="Arial"/>
                <a:cs typeface="Arial"/>
              </a:rPr>
              <a:t>Through</a:t>
            </a:r>
            <a:r>
              <a:rPr sz="900" b="1" spc="10" dirty="0">
                <a:latin typeface="Arial"/>
                <a:cs typeface="Arial"/>
              </a:rPr>
              <a:t> </a:t>
            </a:r>
            <a:r>
              <a:rPr sz="900" b="1" spc="-45" dirty="0">
                <a:latin typeface="Arial"/>
                <a:cs typeface="Arial"/>
              </a:rPr>
              <a:t>Inauguration</a:t>
            </a:r>
            <a:r>
              <a:rPr sz="900" b="1" spc="15" dirty="0">
                <a:latin typeface="Arial"/>
                <a:cs typeface="Arial"/>
              </a:rPr>
              <a:t> </a:t>
            </a:r>
            <a:r>
              <a:rPr sz="900" b="1" spc="-20" dirty="0">
                <a:latin typeface="Arial"/>
                <a:cs typeface="Arial"/>
              </a:rPr>
              <a:t>Day)</a:t>
            </a:r>
            <a:endParaRPr sz="900" dirty="0">
              <a:latin typeface="Arial"/>
              <a:cs typeface="Arial"/>
            </a:endParaRPr>
          </a:p>
        </p:txBody>
      </p:sp>
      <p:graphicFrame>
        <p:nvGraphicFramePr>
          <p:cNvPr id="52" name="object 52"/>
          <p:cNvGraphicFramePr>
            <a:graphicFrameLocks noGrp="1"/>
          </p:cNvGraphicFramePr>
          <p:nvPr>
            <p:extLst>
              <p:ext uri="{D42A27DB-BD31-4B8C-83A1-F6EECF244321}">
                <p14:modId xmlns:p14="http://schemas.microsoft.com/office/powerpoint/2010/main" val="2392367269"/>
              </p:ext>
            </p:extLst>
          </p:nvPr>
        </p:nvGraphicFramePr>
        <p:xfrm>
          <a:off x="7315697" y="5684230"/>
          <a:ext cx="1848485" cy="419735"/>
        </p:xfrm>
        <a:graphic>
          <a:graphicData uri="http://schemas.openxmlformats.org/drawingml/2006/table">
            <a:tbl>
              <a:tblPr firstRow="1" bandRow="1">
                <a:tableStyleId>{2D5ABB26-0587-4C30-8999-92F81FD0307C}</a:tableStyleId>
              </a:tblPr>
              <a:tblGrid>
                <a:gridCol w="922655">
                  <a:extLst>
                    <a:ext uri="{9D8B030D-6E8A-4147-A177-3AD203B41FA5}">
                      <a16:colId xmlns:a16="http://schemas.microsoft.com/office/drawing/2014/main" val="20000"/>
                    </a:ext>
                  </a:extLst>
                </a:gridCol>
                <a:gridCol w="925830">
                  <a:extLst>
                    <a:ext uri="{9D8B030D-6E8A-4147-A177-3AD203B41FA5}">
                      <a16:colId xmlns:a16="http://schemas.microsoft.com/office/drawing/2014/main" val="20001"/>
                    </a:ext>
                  </a:extLst>
                </a:gridCol>
              </a:tblGrid>
              <a:tr h="155575">
                <a:tc>
                  <a:txBody>
                    <a:bodyPr/>
                    <a:lstStyle/>
                    <a:p>
                      <a:pPr marL="134620">
                        <a:lnSpc>
                          <a:spcPts val="1125"/>
                        </a:lnSpc>
                      </a:pPr>
                      <a:r>
                        <a:rPr sz="1100" b="1" spc="-10" dirty="0">
                          <a:latin typeface="Arial"/>
                          <a:cs typeface="Arial"/>
                          <a:hlinkClick r:id="rId4"/>
                        </a:rPr>
                        <a:t>6.16%</a:t>
                      </a:r>
                      <a:endParaRPr sz="1100">
                        <a:latin typeface="Arial"/>
                        <a:cs typeface="Arial"/>
                      </a:endParaRPr>
                    </a:p>
                  </a:txBody>
                  <a:tcPr marL="0" marR="0" marT="0" marB="0">
                    <a:solidFill>
                      <a:srgbClr val="CD3D43">
                        <a:alpha val="19999"/>
                      </a:srgbClr>
                    </a:solidFill>
                  </a:tcPr>
                </a:tc>
                <a:tc>
                  <a:txBody>
                    <a:bodyPr/>
                    <a:lstStyle/>
                    <a:p>
                      <a:pPr marR="86995" algn="r">
                        <a:lnSpc>
                          <a:spcPts val="1125"/>
                        </a:lnSpc>
                      </a:pPr>
                      <a:r>
                        <a:rPr sz="1100" b="1" spc="-10" dirty="0">
                          <a:latin typeface="Arial"/>
                          <a:cs typeface="Arial"/>
                          <a:hlinkClick r:id="rId5"/>
                        </a:rPr>
                        <a:t>14.33%</a:t>
                      </a:r>
                      <a:endParaRPr sz="1100">
                        <a:latin typeface="Arial"/>
                        <a:cs typeface="Arial"/>
                      </a:endParaRPr>
                    </a:p>
                  </a:txBody>
                  <a:tcPr marL="0" marR="0" marT="0" marB="0">
                    <a:solidFill>
                      <a:srgbClr val="4A7BBE">
                        <a:alpha val="19999"/>
                      </a:srgbClr>
                    </a:solidFill>
                  </a:tcPr>
                </a:tc>
                <a:extLst>
                  <a:ext uri="{0D108BD9-81ED-4DB2-BD59-A6C34878D82A}">
                    <a16:rowId xmlns:a16="http://schemas.microsoft.com/office/drawing/2014/main" val="10000"/>
                  </a:ext>
                </a:extLst>
              </a:tr>
              <a:tr h="133985">
                <a:tc>
                  <a:txBody>
                    <a:bodyPr/>
                    <a:lstStyle/>
                    <a:p>
                      <a:pPr marL="31750">
                        <a:lnSpc>
                          <a:spcPts val="960"/>
                        </a:lnSpc>
                      </a:pPr>
                      <a:r>
                        <a:rPr sz="900" b="1" dirty="0">
                          <a:solidFill>
                            <a:srgbClr val="0082E8"/>
                          </a:solidFill>
                          <a:latin typeface="Arial"/>
                          <a:cs typeface="Arial"/>
                          <a:hlinkClick r:id="rId4"/>
                        </a:rPr>
                        <a:t>11/09/2016</a:t>
                      </a:r>
                      <a:r>
                        <a:rPr sz="900" b="1" spc="-65" dirty="0">
                          <a:solidFill>
                            <a:srgbClr val="0082E8"/>
                          </a:solidFill>
                          <a:latin typeface="Arial"/>
                          <a:cs typeface="Arial"/>
                          <a:hlinkClick r:id="rId4"/>
                        </a:rPr>
                        <a:t> </a:t>
                      </a:r>
                      <a:r>
                        <a:rPr sz="900" b="1" spc="-50" dirty="0">
                          <a:solidFill>
                            <a:srgbClr val="0082E8"/>
                          </a:solidFill>
                          <a:latin typeface="Arial"/>
                          <a:cs typeface="Arial"/>
                          <a:hlinkClick r:id="rId4"/>
                        </a:rPr>
                        <a:t>-</a:t>
                      </a:r>
                      <a:endParaRPr sz="900">
                        <a:latin typeface="Arial"/>
                        <a:cs typeface="Arial"/>
                      </a:endParaRPr>
                    </a:p>
                  </a:txBody>
                  <a:tcPr marL="0" marR="0" marT="0" marB="0">
                    <a:solidFill>
                      <a:srgbClr val="CD3D43">
                        <a:alpha val="19999"/>
                      </a:srgbClr>
                    </a:solidFill>
                  </a:tcPr>
                </a:tc>
                <a:tc>
                  <a:txBody>
                    <a:bodyPr/>
                    <a:lstStyle/>
                    <a:p>
                      <a:pPr marR="24130" algn="r">
                        <a:lnSpc>
                          <a:spcPts val="960"/>
                        </a:lnSpc>
                      </a:pPr>
                      <a:r>
                        <a:rPr sz="900" b="1" dirty="0">
                          <a:solidFill>
                            <a:srgbClr val="0082E8"/>
                          </a:solidFill>
                          <a:latin typeface="Arial"/>
                          <a:cs typeface="Arial"/>
                          <a:hlinkClick r:id="rId5"/>
                        </a:rPr>
                        <a:t>11/04/2020</a:t>
                      </a:r>
                      <a:r>
                        <a:rPr sz="900" b="1" spc="-65" dirty="0">
                          <a:solidFill>
                            <a:srgbClr val="0082E8"/>
                          </a:solidFill>
                          <a:latin typeface="Arial"/>
                          <a:cs typeface="Arial"/>
                          <a:hlinkClick r:id="rId5"/>
                        </a:rPr>
                        <a:t> </a:t>
                      </a:r>
                      <a:r>
                        <a:rPr sz="900" b="1" spc="-50" dirty="0">
                          <a:solidFill>
                            <a:srgbClr val="0082E8"/>
                          </a:solidFill>
                          <a:latin typeface="Arial"/>
                          <a:cs typeface="Arial"/>
                          <a:hlinkClick r:id="rId5"/>
                        </a:rPr>
                        <a:t>-</a:t>
                      </a:r>
                      <a:endParaRPr sz="900">
                        <a:latin typeface="Arial"/>
                        <a:cs typeface="Arial"/>
                      </a:endParaRPr>
                    </a:p>
                  </a:txBody>
                  <a:tcPr marL="0" marR="0" marT="0" marB="0">
                    <a:solidFill>
                      <a:srgbClr val="4A7BBE">
                        <a:alpha val="19999"/>
                      </a:srgbClr>
                    </a:solidFill>
                  </a:tcPr>
                </a:tc>
                <a:extLst>
                  <a:ext uri="{0D108BD9-81ED-4DB2-BD59-A6C34878D82A}">
                    <a16:rowId xmlns:a16="http://schemas.microsoft.com/office/drawing/2014/main" val="10001"/>
                  </a:ext>
                </a:extLst>
              </a:tr>
              <a:tr h="130175">
                <a:tc>
                  <a:txBody>
                    <a:bodyPr/>
                    <a:lstStyle/>
                    <a:p>
                      <a:pPr marL="93345">
                        <a:lnSpc>
                          <a:spcPts val="930"/>
                        </a:lnSpc>
                      </a:pPr>
                      <a:r>
                        <a:rPr sz="900" b="1" spc="-10" dirty="0">
                          <a:solidFill>
                            <a:srgbClr val="0082E8"/>
                          </a:solidFill>
                          <a:latin typeface="Arial"/>
                          <a:cs typeface="Arial"/>
                          <a:hlinkClick r:id="rId4"/>
                        </a:rPr>
                        <a:t>1/20/2017</a:t>
                      </a:r>
                      <a:endParaRPr sz="900">
                        <a:latin typeface="Arial"/>
                        <a:cs typeface="Arial"/>
                      </a:endParaRPr>
                    </a:p>
                  </a:txBody>
                  <a:tcPr marL="0" marR="0" marT="0" marB="0">
                    <a:solidFill>
                      <a:srgbClr val="CD3D43">
                        <a:alpha val="19999"/>
                      </a:srgbClr>
                    </a:solidFill>
                  </a:tcPr>
                </a:tc>
                <a:tc>
                  <a:txBody>
                    <a:bodyPr/>
                    <a:lstStyle/>
                    <a:p>
                      <a:pPr marR="86995" algn="r">
                        <a:lnSpc>
                          <a:spcPts val="930"/>
                        </a:lnSpc>
                      </a:pPr>
                      <a:r>
                        <a:rPr sz="900" b="1" spc="-10" dirty="0">
                          <a:solidFill>
                            <a:srgbClr val="0082E8"/>
                          </a:solidFill>
                          <a:latin typeface="Arial"/>
                          <a:cs typeface="Arial"/>
                          <a:hlinkClick r:id="rId5"/>
                        </a:rPr>
                        <a:t>1/20/2021</a:t>
                      </a:r>
                      <a:endParaRPr sz="900">
                        <a:latin typeface="Arial"/>
                        <a:cs typeface="Arial"/>
                      </a:endParaRPr>
                    </a:p>
                  </a:txBody>
                  <a:tcPr marL="0" marR="0" marT="0" marB="0">
                    <a:solidFill>
                      <a:srgbClr val="4A7BBE">
                        <a:alpha val="19999"/>
                      </a:srgbClr>
                    </a:solidFill>
                  </a:tcPr>
                </a:tc>
                <a:extLst>
                  <a:ext uri="{0D108BD9-81ED-4DB2-BD59-A6C34878D82A}">
                    <a16:rowId xmlns:a16="http://schemas.microsoft.com/office/drawing/2014/main" val="10002"/>
                  </a:ext>
                </a:extLst>
              </a:tr>
            </a:tbl>
          </a:graphicData>
        </a:graphic>
      </p:graphicFrame>
      <p:grpSp>
        <p:nvGrpSpPr>
          <p:cNvPr id="53" name="object 53"/>
          <p:cNvGrpSpPr/>
          <p:nvPr/>
        </p:nvGrpSpPr>
        <p:grpSpPr>
          <a:xfrm>
            <a:off x="7097732" y="3813726"/>
            <a:ext cx="2304415" cy="521970"/>
            <a:chOff x="7090257" y="3306940"/>
            <a:chExt cx="2304415" cy="521970"/>
          </a:xfrm>
        </p:grpSpPr>
        <p:sp>
          <p:nvSpPr>
            <p:cNvPr id="54" name="object 54"/>
            <p:cNvSpPr/>
            <p:nvPr/>
          </p:nvSpPr>
          <p:spPr>
            <a:xfrm>
              <a:off x="7090257" y="3306953"/>
              <a:ext cx="1151255" cy="520700"/>
            </a:xfrm>
            <a:custGeom>
              <a:avLst/>
              <a:gdLst/>
              <a:ahLst/>
              <a:cxnLst/>
              <a:rect l="l" t="t" r="r" b="b"/>
              <a:pathLst>
                <a:path w="1151254" h="520700">
                  <a:moveTo>
                    <a:pt x="1151001" y="0"/>
                  </a:moveTo>
                  <a:lnTo>
                    <a:pt x="0" y="0"/>
                  </a:lnTo>
                  <a:lnTo>
                    <a:pt x="0" y="520522"/>
                  </a:lnTo>
                  <a:lnTo>
                    <a:pt x="1151001" y="520522"/>
                  </a:lnTo>
                  <a:lnTo>
                    <a:pt x="1151001" y="0"/>
                  </a:lnTo>
                  <a:close/>
                </a:path>
              </a:pathLst>
            </a:custGeom>
            <a:solidFill>
              <a:srgbClr val="CD3D43"/>
            </a:solidFill>
          </p:spPr>
          <p:txBody>
            <a:bodyPr wrap="square" lIns="0" tIns="0" rIns="0" bIns="0" rtlCol="0"/>
            <a:lstStyle/>
            <a:p>
              <a:endParaRPr/>
            </a:p>
          </p:txBody>
        </p:sp>
        <p:sp>
          <p:nvSpPr>
            <p:cNvPr id="55" name="object 55"/>
            <p:cNvSpPr/>
            <p:nvPr/>
          </p:nvSpPr>
          <p:spPr>
            <a:xfrm>
              <a:off x="8240344" y="3306940"/>
              <a:ext cx="1154430" cy="521970"/>
            </a:xfrm>
            <a:custGeom>
              <a:avLst/>
              <a:gdLst/>
              <a:ahLst/>
              <a:cxnLst/>
              <a:rect l="l" t="t" r="r" b="b"/>
              <a:pathLst>
                <a:path w="1154429" h="521970">
                  <a:moveTo>
                    <a:pt x="1154201" y="0"/>
                  </a:moveTo>
                  <a:lnTo>
                    <a:pt x="0" y="0"/>
                  </a:lnTo>
                  <a:lnTo>
                    <a:pt x="0" y="521500"/>
                  </a:lnTo>
                  <a:lnTo>
                    <a:pt x="1154201" y="521500"/>
                  </a:lnTo>
                  <a:lnTo>
                    <a:pt x="1154201" y="0"/>
                  </a:lnTo>
                  <a:close/>
                </a:path>
              </a:pathLst>
            </a:custGeom>
            <a:solidFill>
              <a:srgbClr val="4A7BBE"/>
            </a:solidFill>
          </p:spPr>
          <p:txBody>
            <a:bodyPr wrap="square" lIns="0" tIns="0" rIns="0" bIns="0" rtlCol="0"/>
            <a:lstStyle/>
            <a:p>
              <a:endParaRPr/>
            </a:p>
          </p:txBody>
        </p:sp>
        <p:pic>
          <p:nvPicPr>
            <p:cNvPr id="56" name="object 56"/>
            <p:cNvPicPr/>
            <p:nvPr/>
          </p:nvPicPr>
          <p:blipFill>
            <a:blip r:embed="rId6" cstate="print"/>
            <a:stretch>
              <a:fillRect/>
            </a:stretch>
          </p:blipFill>
          <p:spPr>
            <a:xfrm>
              <a:off x="7090257" y="3339236"/>
              <a:ext cx="516635" cy="489203"/>
            </a:xfrm>
            <a:prstGeom prst="rect">
              <a:avLst/>
            </a:prstGeom>
          </p:spPr>
        </p:pic>
      </p:grpSp>
      <p:sp>
        <p:nvSpPr>
          <p:cNvPr id="57" name="object 57"/>
          <p:cNvSpPr txBox="1"/>
          <p:nvPr/>
        </p:nvSpPr>
        <p:spPr>
          <a:xfrm>
            <a:off x="7644753" y="3967675"/>
            <a:ext cx="439420" cy="182101"/>
          </a:xfrm>
          <a:prstGeom prst="rect">
            <a:avLst/>
          </a:prstGeom>
        </p:spPr>
        <p:txBody>
          <a:bodyPr vert="horz" wrap="square" lIns="0" tIns="12700" rIns="0" bIns="0" rtlCol="0">
            <a:spAutoFit/>
          </a:bodyPr>
          <a:lstStyle/>
          <a:p>
            <a:pPr>
              <a:lnSpc>
                <a:spcPct val="100000"/>
              </a:lnSpc>
              <a:spcBef>
                <a:spcPts val="100"/>
              </a:spcBef>
            </a:pPr>
            <a:r>
              <a:rPr sz="1100" b="1" spc="-10" dirty="0">
                <a:solidFill>
                  <a:srgbClr val="FFFFFF"/>
                </a:solidFill>
                <a:latin typeface="Arial"/>
                <a:cs typeface="Arial"/>
              </a:rPr>
              <a:t>Trump</a:t>
            </a:r>
            <a:endParaRPr sz="1100" dirty="0">
              <a:latin typeface="Arial"/>
              <a:cs typeface="Arial"/>
            </a:endParaRPr>
          </a:p>
        </p:txBody>
      </p:sp>
      <p:pic>
        <p:nvPicPr>
          <p:cNvPr id="59" name="object 59"/>
          <p:cNvPicPr/>
          <p:nvPr/>
        </p:nvPicPr>
        <p:blipFill>
          <a:blip r:embed="rId7" cstate="print"/>
          <a:stretch>
            <a:fillRect/>
          </a:stretch>
        </p:blipFill>
        <p:spPr>
          <a:xfrm>
            <a:off x="8284616" y="3872928"/>
            <a:ext cx="453288" cy="473938"/>
          </a:xfrm>
          <a:prstGeom prst="rect">
            <a:avLst/>
          </a:prstGeom>
        </p:spPr>
      </p:pic>
      <p:sp>
        <p:nvSpPr>
          <p:cNvPr id="62" name="object 62"/>
          <p:cNvSpPr txBox="1"/>
          <p:nvPr/>
        </p:nvSpPr>
        <p:spPr>
          <a:xfrm>
            <a:off x="8871642" y="3970169"/>
            <a:ext cx="401955" cy="182101"/>
          </a:xfrm>
          <a:prstGeom prst="rect">
            <a:avLst/>
          </a:prstGeom>
        </p:spPr>
        <p:txBody>
          <a:bodyPr vert="horz" wrap="square" lIns="0" tIns="12700" rIns="0" bIns="0" rtlCol="0">
            <a:spAutoFit/>
          </a:bodyPr>
          <a:lstStyle/>
          <a:p>
            <a:pPr>
              <a:lnSpc>
                <a:spcPct val="100000"/>
              </a:lnSpc>
              <a:spcBef>
                <a:spcPts val="100"/>
              </a:spcBef>
            </a:pPr>
            <a:r>
              <a:rPr sz="1100" b="1" spc="-10" dirty="0">
                <a:solidFill>
                  <a:srgbClr val="FFFFFF"/>
                </a:solidFill>
                <a:latin typeface="Arial"/>
                <a:cs typeface="Arial"/>
              </a:rPr>
              <a:t>Biden</a:t>
            </a:r>
            <a:endParaRPr sz="1100" dirty="0">
              <a:latin typeface="Arial"/>
              <a:cs typeface="Arial"/>
            </a:endParaRPr>
          </a:p>
        </p:txBody>
      </p:sp>
      <p:grpSp>
        <p:nvGrpSpPr>
          <p:cNvPr id="63" name="object 63"/>
          <p:cNvGrpSpPr/>
          <p:nvPr/>
        </p:nvGrpSpPr>
        <p:grpSpPr>
          <a:xfrm>
            <a:off x="7089876" y="3827952"/>
            <a:ext cx="2312372" cy="2500486"/>
            <a:chOff x="7089876" y="3828389"/>
            <a:chExt cx="2312372" cy="2664667"/>
          </a:xfrm>
        </p:grpSpPr>
        <p:sp>
          <p:nvSpPr>
            <p:cNvPr id="65" name="object 65"/>
            <p:cNvSpPr/>
            <p:nvPr/>
          </p:nvSpPr>
          <p:spPr>
            <a:xfrm>
              <a:off x="8233102" y="3847645"/>
              <a:ext cx="1169146" cy="2645411"/>
            </a:xfrm>
            <a:custGeom>
              <a:avLst/>
              <a:gdLst/>
              <a:ahLst/>
              <a:cxnLst/>
              <a:rect l="l" t="t" r="r" b="b"/>
              <a:pathLst>
                <a:path w="1154429" h="2645410">
                  <a:moveTo>
                    <a:pt x="1154201" y="0"/>
                  </a:moveTo>
                  <a:lnTo>
                    <a:pt x="0" y="0"/>
                  </a:lnTo>
                  <a:lnTo>
                    <a:pt x="0" y="2644952"/>
                  </a:lnTo>
                  <a:lnTo>
                    <a:pt x="1154201" y="2644952"/>
                  </a:lnTo>
                  <a:lnTo>
                    <a:pt x="1154201" y="0"/>
                  </a:lnTo>
                  <a:close/>
                </a:path>
              </a:pathLst>
            </a:custGeom>
            <a:solidFill>
              <a:srgbClr val="4A7BBE">
                <a:alpha val="19999"/>
              </a:srgbClr>
            </a:solidFill>
          </p:spPr>
          <p:txBody>
            <a:bodyPr wrap="square" lIns="0" tIns="0" rIns="0" bIns="0" rtlCol="0"/>
            <a:lstStyle/>
            <a:p>
              <a:endParaRPr/>
            </a:p>
          </p:txBody>
        </p:sp>
        <p:sp>
          <p:nvSpPr>
            <p:cNvPr id="64" name="object 64"/>
            <p:cNvSpPr/>
            <p:nvPr/>
          </p:nvSpPr>
          <p:spPr>
            <a:xfrm>
              <a:off x="7089876" y="3828389"/>
              <a:ext cx="1151255" cy="2645410"/>
            </a:xfrm>
            <a:custGeom>
              <a:avLst/>
              <a:gdLst/>
              <a:ahLst/>
              <a:cxnLst/>
              <a:rect l="l" t="t" r="r" b="b"/>
              <a:pathLst>
                <a:path w="1151254" h="2645410">
                  <a:moveTo>
                    <a:pt x="1151001" y="0"/>
                  </a:moveTo>
                  <a:lnTo>
                    <a:pt x="0" y="0"/>
                  </a:lnTo>
                  <a:lnTo>
                    <a:pt x="0" y="2644952"/>
                  </a:lnTo>
                  <a:lnTo>
                    <a:pt x="1151001" y="2644952"/>
                  </a:lnTo>
                  <a:lnTo>
                    <a:pt x="1151001" y="0"/>
                  </a:lnTo>
                  <a:close/>
                </a:path>
              </a:pathLst>
            </a:custGeom>
            <a:solidFill>
              <a:srgbClr val="CD3D43">
                <a:alpha val="19999"/>
              </a:srgbClr>
            </a:solidFill>
          </p:spPr>
          <p:txBody>
            <a:bodyPr wrap="square" lIns="0" tIns="0" rIns="0" bIns="0" rtlCol="0"/>
            <a:lstStyle/>
            <a:p>
              <a:endParaRPr/>
            </a:p>
          </p:txBody>
        </p:sp>
      </p:grpSp>
      <p:sp>
        <p:nvSpPr>
          <p:cNvPr id="66" name="object 66"/>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2</a:t>
            </a:fld>
            <a:endParaRPr spc="-50" dirty="0"/>
          </a:p>
        </p:txBody>
      </p:sp>
      <p:cxnSp>
        <p:nvCxnSpPr>
          <p:cNvPr id="14" name="Straight Connector 13">
            <a:extLst>
              <a:ext uri="{FF2B5EF4-FFF2-40B4-BE49-F238E27FC236}">
                <a16:creationId xmlns:a16="http://schemas.microsoft.com/office/drawing/2014/main" id="{A2B9EE13-1ED7-25EF-2A57-6D2707EC1941}"/>
              </a:ext>
            </a:extLst>
          </p:cNvPr>
          <p:cNvCxnSpPr/>
          <p:nvPr/>
        </p:nvCxnSpPr>
        <p:spPr>
          <a:xfrm>
            <a:off x="5446306" y="5428159"/>
            <a:ext cx="41225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D2F7E6-A498-70BF-1217-3B511FCD90AA}"/>
              </a:ext>
            </a:extLst>
          </p:cNvPr>
          <p:cNvCxnSpPr/>
          <p:nvPr/>
        </p:nvCxnSpPr>
        <p:spPr>
          <a:xfrm>
            <a:off x="5452531" y="3796753"/>
            <a:ext cx="0" cy="24970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68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sp>
        <p:nvSpPr>
          <p:cNvPr id="4" name="object 4"/>
          <p:cNvSpPr/>
          <p:nvPr/>
        </p:nvSpPr>
        <p:spPr>
          <a:xfrm>
            <a:off x="457200" y="1582775"/>
            <a:ext cx="4389120" cy="0"/>
          </a:xfrm>
          <a:custGeom>
            <a:avLst/>
            <a:gdLst/>
            <a:ahLst/>
            <a:cxnLst/>
            <a:rect l="l" t="t" r="r" b="b"/>
            <a:pathLst>
              <a:path w="4389120">
                <a:moveTo>
                  <a:pt x="0" y="0"/>
                </a:moveTo>
                <a:lnTo>
                  <a:pt x="4389120" y="0"/>
                </a:lnTo>
              </a:path>
            </a:pathLst>
          </a:custGeom>
          <a:ln w="12700">
            <a:solidFill>
              <a:srgbClr val="000000"/>
            </a:solidFill>
          </a:ln>
        </p:spPr>
        <p:txBody>
          <a:bodyPr wrap="square" lIns="0" tIns="0" rIns="0" bIns="0" rtlCol="0"/>
          <a:lstStyle/>
          <a:p>
            <a:endParaRPr/>
          </a:p>
        </p:txBody>
      </p:sp>
      <p:sp>
        <p:nvSpPr>
          <p:cNvPr id="5" name="object 5"/>
          <p:cNvSpPr txBox="1"/>
          <p:nvPr/>
        </p:nvSpPr>
        <p:spPr>
          <a:xfrm>
            <a:off x="461422" y="2995301"/>
            <a:ext cx="4234815" cy="2475037"/>
          </a:xfrm>
          <a:prstGeom prst="rect">
            <a:avLst/>
          </a:prstGeom>
        </p:spPr>
        <p:txBody>
          <a:bodyPr vert="horz" wrap="square" lIns="0" tIns="12700" rIns="0" bIns="0" rtlCol="0">
            <a:spAutoFit/>
          </a:bodyPr>
          <a:lstStyle/>
          <a:p>
            <a:pPr marL="12700" marR="5080">
              <a:lnSpc>
                <a:spcPct val="100000"/>
              </a:lnSpc>
              <a:spcBef>
                <a:spcPts val="100"/>
              </a:spcBef>
            </a:pPr>
            <a:r>
              <a:rPr sz="1600" b="1" spc="-50" dirty="0">
                <a:solidFill>
                  <a:srgbClr val="000101"/>
                </a:solidFill>
                <a:latin typeface="Arial"/>
                <a:cs typeface="Arial"/>
              </a:rPr>
              <a:t>Equities</a:t>
            </a:r>
            <a:r>
              <a:rPr sz="1600" b="1" spc="-35" dirty="0">
                <a:solidFill>
                  <a:srgbClr val="000101"/>
                </a:solidFill>
                <a:latin typeface="Arial"/>
                <a:cs typeface="Arial"/>
              </a:rPr>
              <a:t> </a:t>
            </a:r>
            <a:r>
              <a:rPr sz="1600" b="1" spc="-45" dirty="0">
                <a:solidFill>
                  <a:srgbClr val="000101"/>
                </a:solidFill>
                <a:latin typeface="Arial"/>
                <a:cs typeface="Arial"/>
              </a:rPr>
              <a:t>have</a:t>
            </a:r>
            <a:r>
              <a:rPr sz="1600" b="1" spc="-30" dirty="0">
                <a:solidFill>
                  <a:srgbClr val="000101"/>
                </a:solidFill>
                <a:latin typeface="Arial"/>
                <a:cs typeface="Arial"/>
              </a:rPr>
              <a:t> </a:t>
            </a:r>
            <a:r>
              <a:rPr sz="1600" b="1" spc="-50" dirty="0">
                <a:solidFill>
                  <a:srgbClr val="000101"/>
                </a:solidFill>
                <a:latin typeface="Arial"/>
                <a:cs typeface="Arial"/>
              </a:rPr>
              <a:t>performed</a:t>
            </a:r>
            <a:r>
              <a:rPr sz="1600" b="1" spc="-30" dirty="0">
                <a:solidFill>
                  <a:srgbClr val="000101"/>
                </a:solidFill>
                <a:latin typeface="Arial"/>
                <a:cs typeface="Arial"/>
              </a:rPr>
              <a:t> </a:t>
            </a:r>
            <a:r>
              <a:rPr sz="1600" b="1" spc="-60" dirty="0">
                <a:solidFill>
                  <a:srgbClr val="000101"/>
                </a:solidFill>
                <a:latin typeface="Arial"/>
                <a:cs typeface="Arial"/>
              </a:rPr>
              <a:t>considerably</a:t>
            </a:r>
            <a:r>
              <a:rPr sz="1600" b="1" spc="-30" dirty="0">
                <a:solidFill>
                  <a:srgbClr val="000101"/>
                </a:solidFill>
                <a:latin typeface="Arial"/>
                <a:cs typeface="Arial"/>
              </a:rPr>
              <a:t> </a:t>
            </a:r>
            <a:r>
              <a:rPr sz="1600" b="1" spc="-55" dirty="0">
                <a:solidFill>
                  <a:srgbClr val="000101"/>
                </a:solidFill>
                <a:latin typeface="Arial"/>
                <a:cs typeface="Arial"/>
              </a:rPr>
              <a:t>well</a:t>
            </a:r>
            <a:r>
              <a:rPr sz="1600" b="1" spc="-30" dirty="0">
                <a:solidFill>
                  <a:srgbClr val="000101"/>
                </a:solidFill>
                <a:latin typeface="Arial"/>
                <a:cs typeface="Arial"/>
              </a:rPr>
              <a:t> </a:t>
            </a:r>
            <a:r>
              <a:rPr sz="1600" b="1" spc="-55" dirty="0">
                <a:solidFill>
                  <a:srgbClr val="000101"/>
                </a:solidFill>
                <a:latin typeface="Arial"/>
                <a:cs typeface="Arial"/>
              </a:rPr>
              <a:t>under</a:t>
            </a:r>
            <a:r>
              <a:rPr sz="1600" b="1" spc="-60" dirty="0">
                <a:solidFill>
                  <a:srgbClr val="000101"/>
                </a:solidFill>
                <a:latin typeface="Arial"/>
                <a:cs typeface="Arial"/>
              </a:rPr>
              <a:t> </a:t>
            </a:r>
            <a:r>
              <a:rPr sz="1600" b="1" spc="-55" dirty="0">
                <a:solidFill>
                  <a:srgbClr val="000101"/>
                </a:solidFill>
                <a:latin typeface="Arial"/>
                <a:cs typeface="Arial"/>
              </a:rPr>
              <a:t>both</a:t>
            </a:r>
            <a:r>
              <a:rPr sz="1600" b="1" spc="-30" dirty="0">
                <a:solidFill>
                  <a:srgbClr val="000101"/>
                </a:solidFill>
                <a:latin typeface="Arial"/>
                <a:cs typeface="Arial"/>
              </a:rPr>
              <a:t> </a:t>
            </a:r>
            <a:r>
              <a:rPr sz="1600" b="1" spc="-10" dirty="0">
                <a:solidFill>
                  <a:srgbClr val="000101"/>
                </a:solidFill>
                <a:latin typeface="Arial"/>
                <a:cs typeface="Arial"/>
              </a:rPr>
              <a:t>presidents, </a:t>
            </a:r>
            <a:r>
              <a:rPr sz="1600" b="1" spc="-60" dirty="0">
                <a:solidFill>
                  <a:srgbClr val="000101"/>
                </a:solidFill>
                <a:latin typeface="Arial"/>
                <a:cs typeface="Arial"/>
              </a:rPr>
              <a:t>with</a:t>
            </a:r>
            <a:r>
              <a:rPr sz="1600" b="1" spc="-45" dirty="0">
                <a:solidFill>
                  <a:srgbClr val="000101"/>
                </a:solidFill>
                <a:latin typeface="Arial"/>
                <a:cs typeface="Arial"/>
              </a:rPr>
              <a:t> the </a:t>
            </a:r>
            <a:r>
              <a:rPr sz="1600" b="1" spc="-50" dirty="0">
                <a:solidFill>
                  <a:srgbClr val="000101"/>
                </a:solidFill>
                <a:latin typeface="Arial"/>
                <a:cs typeface="Arial"/>
              </a:rPr>
              <a:t>exception</a:t>
            </a:r>
            <a:r>
              <a:rPr sz="1600" b="1" spc="-45" dirty="0">
                <a:solidFill>
                  <a:srgbClr val="000101"/>
                </a:solidFill>
                <a:latin typeface="Arial"/>
                <a:cs typeface="Arial"/>
              </a:rPr>
              <a:t> </a:t>
            </a:r>
            <a:r>
              <a:rPr sz="1600" b="1" spc="-60" dirty="0">
                <a:solidFill>
                  <a:srgbClr val="000101"/>
                </a:solidFill>
                <a:latin typeface="Arial"/>
                <a:cs typeface="Arial"/>
              </a:rPr>
              <a:t>of</a:t>
            </a:r>
            <a:r>
              <a:rPr sz="1600" b="1" spc="-40" dirty="0">
                <a:solidFill>
                  <a:srgbClr val="000101"/>
                </a:solidFill>
                <a:latin typeface="Arial"/>
                <a:cs typeface="Arial"/>
              </a:rPr>
              <a:t> </a:t>
            </a:r>
            <a:r>
              <a:rPr sz="1600" b="1" spc="-50" dirty="0">
                <a:solidFill>
                  <a:srgbClr val="000101"/>
                </a:solidFill>
                <a:latin typeface="Arial"/>
                <a:cs typeface="Arial"/>
              </a:rPr>
              <a:t>Emerging</a:t>
            </a:r>
            <a:r>
              <a:rPr sz="1600" b="1" spc="-45" dirty="0">
                <a:solidFill>
                  <a:srgbClr val="000101"/>
                </a:solidFill>
                <a:latin typeface="Arial"/>
                <a:cs typeface="Arial"/>
              </a:rPr>
              <a:t> Markets </a:t>
            </a:r>
            <a:r>
              <a:rPr sz="1600" b="1" dirty="0">
                <a:solidFill>
                  <a:srgbClr val="000101"/>
                </a:solidFill>
                <a:latin typeface="Arial"/>
                <a:cs typeface="Arial"/>
              </a:rPr>
              <a:t>(EM).</a:t>
            </a:r>
            <a:r>
              <a:rPr sz="1600" b="1" spc="-45" dirty="0">
                <a:solidFill>
                  <a:srgbClr val="000101"/>
                </a:solidFill>
                <a:latin typeface="Arial"/>
                <a:cs typeface="Arial"/>
              </a:rPr>
              <a:t> </a:t>
            </a:r>
            <a:r>
              <a:rPr sz="1600" b="1" dirty="0">
                <a:solidFill>
                  <a:srgbClr val="000101"/>
                </a:solidFill>
                <a:latin typeface="Arial"/>
                <a:cs typeface="Arial"/>
              </a:rPr>
              <a:t>EM</a:t>
            </a:r>
            <a:r>
              <a:rPr sz="1600" b="1" spc="-40" dirty="0">
                <a:solidFill>
                  <a:srgbClr val="000101"/>
                </a:solidFill>
                <a:latin typeface="Arial"/>
                <a:cs typeface="Arial"/>
              </a:rPr>
              <a:t> </a:t>
            </a:r>
            <a:r>
              <a:rPr sz="1600" b="1" spc="-55" dirty="0">
                <a:solidFill>
                  <a:srgbClr val="000101"/>
                </a:solidFill>
                <a:latin typeface="Arial"/>
                <a:cs typeface="Arial"/>
              </a:rPr>
              <a:t>rose</a:t>
            </a:r>
            <a:r>
              <a:rPr sz="1600" b="1" spc="-45" dirty="0">
                <a:solidFill>
                  <a:srgbClr val="000101"/>
                </a:solidFill>
                <a:latin typeface="Arial"/>
                <a:cs typeface="Arial"/>
              </a:rPr>
              <a:t> </a:t>
            </a:r>
            <a:r>
              <a:rPr sz="1600" b="1" dirty="0">
                <a:solidFill>
                  <a:srgbClr val="000101"/>
                </a:solidFill>
                <a:latin typeface="Arial"/>
                <a:cs typeface="Arial"/>
              </a:rPr>
              <a:t>72.1%</a:t>
            </a:r>
            <a:r>
              <a:rPr sz="1600" b="1" spc="-45" dirty="0">
                <a:solidFill>
                  <a:srgbClr val="000101"/>
                </a:solidFill>
                <a:latin typeface="Arial"/>
                <a:cs typeface="Arial"/>
              </a:rPr>
              <a:t> </a:t>
            </a:r>
            <a:r>
              <a:rPr sz="1600" b="1" spc="-10" dirty="0">
                <a:solidFill>
                  <a:srgbClr val="000101"/>
                </a:solidFill>
                <a:latin typeface="Arial"/>
                <a:cs typeface="Arial"/>
              </a:rPr>
              <a:t>during </a:t>
            </a:r>
            <a:r>
              <a:rPr sz="1600" b="1" spc="-75" dirty="0">
                <a:solidFill>
                  <a:srgbClr val="000101"/>
                </a:solidFill>
                <a:latin typeface="Arial"/>
                <a:cs typeface="Arial"/>
              </a:rPr>
              <a:t>Trump’s</a:t>
            </a:r>
            <a:r>
              <a:rPr sz="1600" b="1" spc="-45" dirty="0">
                <a:solidFill>
                  <a:srgbClr val="000101"/>
                </a:solidFill>
                <a:latin typeface="Arial"/>
                <a:cs typeface="Arial"/>
              </a:rPr>
              <a:t> </a:t>
            </a:r>
            <a:r>
              <a:rPr sz="1600" b="1" spc="-65" dirty="0">
                <a:solidFill>
                  <a:srgbClr val="000101"/>
                </a:solidFill>
                <a:latin typeface="Arial"/>
                <a:cs typeface="Arial"/>
              </a:rPr>
              <a:t>presidency,</a:t>
            </a:r>
            <a:r>
              <a:rPr sz="1600" b="1" spc="-40" dirty="0">
                <a:solidFill>
                  <a:srgbClr val="000101"/>
                </a:solidFill>
                <a:latin typeface="Arial"/>
                <a:cs typeface="Arial"/>
              </a:rPr>
              <a:t> </a:t>
            </a:r>
            <a:r>
              <a:rPr sz="1600" b="1" spc="-60" dirty="0">
                <a:solidFill>
                  <a:srgbClr val="000101"/>
                </a:solidFill>
                <a:latin typeface="Arial"/>
                <a:cs typeface="Arial"/>
              </a:rPr>
              <a:t>but</a:t>
            </a:r>
            <a:r>
              <a:rPr sz="1600" b="1" spc="-40" dirty="0">
                <a:solidFill>
                  <a:srgbClr val="000101"/>
                </a:solidFill>
                <a:latin typeface="Arial"/>
                <a:cs typeface="Arial"/>
              </a:rPr>
              <a:t> </a:t>
            </a:r>
            <a:r>
              <a:rPr sz="1600" b="1" spc="-50" dirty="0">
                <a:solidFill>
                  <a:srgbClr val="000101"/>
                </a:solidFill>
                <a:latin typeface="Arial"/>
                <a:cs typeface="Arial"/>
              </a:rPr>
              <a:t>has</a:t>
            </a:r>
            <a:r>
              <a:rPr sz="1600" b="1" spc="-45" dirty="0">
                <a:solidFill>
                  <a:srgbClr val="000101"/>
                </a:solidFill>
                <a:latin typeface="Arial"/>
                <a:cs typeface="Arial"/>
              </a:rPr>
              <a:t> </a:t>
            </a:r>
            <a:r>
              <a:rPr sz="1600" b="1" spc="-50" dirty="0">
                <a:solidFill>
                  <a:srgbClr val="000101"/>
                </a:solidFill>
                <a:latin typeface="Arial"/>
                <a:cs typeface="Arial"/>
              </a:rPr>
              <a:t>fallen</a:t>
            </a:r>
            <a:r>
              <a:rPr sz="1600" b="1" spc="-40" dirty="0">
                <a:solidFill>
                  <a:srgbClr val="000101"/>
                </a:solidFill>
                <a:latin typeface="Arial"/>
                <a:cs typeface="Arial"/>
              </a:rPr>
              <a:t> </a:t>
            </a:r>
            <a:r>
              <a:rPr sz="1600" b="1" dirty="0">
                <a:solidFill>
                  <a:srgbClr val="000101"/>
                </a:solidFill>
                <a:latin typeface="Arial"/>
                <a:cs typeface="Arial"/>
              </a:rPr>
              <a:t>18.3%</a:t>
            </a:r>
            <a:r>
              <a:rPr sz="1600" b="1" spc="-40" dirty="0">
                <a:solidFill>
                  <a:srgbClr val="000101"/>
                </a:solidFill>
                <a:latin typeface="Arial"/>
                <a:cs typeface="Arial"/>
              </a:rPr>
              <a:t> </a:t>
            </a:r>
            <a:r>
              <a:rPr sz="1600" b="1" spc="-65" dirty="0">
                <a:solidFill>
                  <a:srgbClr val="000101"/>
                </a:solidFill>
                <a:latin typeface="Arial"/>
                <a:cs typeface="Arial"/>
              </a:rPr>
              <a:t>through</a:t>
            </a:r>
            <a:r>
              <a:rPr sz="1600" b="1" spc="-40" dirty="0">
                <a:solidFill>
                  <a:srgbClr val="000101"/>
                </a:solidFill>
                <a:latin typeface="Arial"/>
                <a:cs typeface="Arial"/>
              </a:rPr>
              <a:t> </a:t>
            </a:r>
            <a:r>
              <a:rPr sz="1600" b="1" spc="-20" dirty="0">
                <a:solidFill>
                  <a:srgbClr val="000101"/>
                </a:solidFill>
                <a:latin typeface="Arial"/>
                <a:cs typeface="Arial"/>
              </a:rPr>
              <a:t>Q1</a:t>
            </a:r>
            <a:r>
              <a:rPr sz="1600" b="1" spc="-45" dirty="0">
                <a:solidFill>
                  <a:srgbClr val="000101"/>
                </a:solidFill>
                <a:latin typeface="Arial"/>
                <a:cs typeface="Arial"/>
              </a:rPr>
              <a:t> </a:t>
            </a:r>
            <a:r>
              <a:rPr sz="1600" b="1" dirty="0">
                <a:solidFill>
                  <a:srgbClr val="000101"/>
                </a:solidFill>
                <a:latin typeface="Arial"/>
                <a:cs typeface="Arial"/>
              </a:rPr>
              <a:t>2024</a:t>
            </a:r>
            <a:r>
              <a:rPr sz="1600" b="1" spc="-40" dirty="0">
                <a:solidFill>
                  <a:srgbClr val="000101"/>
                </a:solidFill>
                <a:latin typeface="Arial"/>
                <a:cs typeface="Arial"/>
              </a:rPr>
              <a:t> </a:t>
            </a:r>
            <a:r>
              <a:rPr sz="1600" b="1" spc="-60" dirty="0">
                <a:solidFill>
                  <a:srgbClr val="000101"/>
                </a:solidFill>
                <a:latin typeface="Arial"/>
                <a:cs typeface="Arial"/>
              </a:rPr>
              <a:t>of</a:t>
            </a:r>
            <a:r>
              <a:rPr sz="1600" b="1" spc="-40" dirty="0">
                <a:solidFill>
                  <a:srgbClr val="000101"/>
                </a:solidFill>
                <a:latin typeface="Arial"/>
                <a:cs typeface="Arial"/>
              </a:rPr>
              <a:t> </a:t>
            </a:r>
            <a:r>
              <a:rPr sz="1600" b="1" spc="-25" dirty="0">
                <a:solidFill>
                  <a:srgbClr val="000101"/>
                </a:solidFill>
                <a:latin typeface="Arial"/>
                <a:cs typeface="Arial"/>
              </a:rPr>
              <a:t>Biden’s </a:t>
            </a:r>
            <a:r>
              <a:rPr sz="1600" b="1" spc="-40" dirty="0">
                <a:solidFill>
                  <a:srgbClr val="000101"/>
                </a:solidFill>
                <a:latin typeface="Arial"/>
                <a:cs typeface="Arial"/>
              </a:rPr>
              <a:t>tenure.</a:t>
            </a:r>
            <a:r>
              <a:rPr sz="1600" b="1" spc="-50" dirty="0">
                <a:solidFill>
                  <a:srgbClr val="000101"/>
                </a:solidFill>
                <a:latin typeface="Arial"/>
                <a:cs typeface="Arial"/>
              </a:rPr>
              <a:t> </a:t>
            </a:r>
            <a:r>
              <a:rPr sz="1600" b="1" spc="-55" dirty="0">
                <a:solidFill>
                  <a:srgbClr val="000101"/>
                </a:solidFill>
                <a:latin typeface="Arial"/>
                <a:cs typeface="Arial"/>
              </a:rPr>
              <a:t>Bond</a:t>
            </a:r>
            <a:r>
              <a:rPr sz="1600" b="1" spc="-45" dirty="0">
                <a:solidFill>
                  <a:srgbClr val="000101"/>
                </a:solidFill>
                <a:latin typeface="Arial"/>
                <a:cs typeface="Arial"/>
              </a:rPr>
              <a:t> </a:t>
            </a:r>
            <a:r>
              <a:rPr sz="1600" b="1" spc="-55" dirty="0">
                <a:solidFill>
                  <a:srgbClr val="000101"/>
                </a:solidFill>
                <a:latin typeface="Arial"/>
                <a:cs typeface="Arial"/>
              </a:rPr>
              <a:t>indices</a:t>
            </a:r>
            <a:r>
              <a:rPr sz="1600" b="1" spc="-45" dirty="0">
                <a:solidFill>
                  <a:srgbClr val="000101"/>
                </a:solidFill>
                <a:latin typeface="Arial"/>
                <a:cs typeface="Arial"/>
              </a:rPr>
              <a:t> </a:t>
            </a:r>
            <a:r>
              <a:rPr sz="1600" b="1" spc="-50" dirty="0">
                <a:solidFill>
                  <a:srgbClr val="000101"/>
                </a:solidFill>
                <a:latin typeface="Arial"/>
                <a:cs typeface="Arial"/>
              </a:rPr>
              <a:t>also</a:t>
            </a:r>
            <a:r>
              <a:rPr sz="1600" b="1" spc="-45" dirty="0">
                <a:solidFill>
                  <a:srgbClr val="000101"/>
                </a:solidFill>
                <a:latin typeface="Arial"/>
                <a:cs typeface="Arial"/>
              </a:rPr>
              <a:t> </a:t>
            </a:r>
            <a:r>
              <a:rPr sz="1600" b="1" spc="-50" dirty="0">
                <a:solidFill>
                  <a:srgbClr val="000101"/>
                </a:solidFill>
                <a:latin typeface="Arial"/>
                <a:cs typeface="Arial"/>
              </a:rPr>
              <a:t>advanced</a:t>
            </a:r>
            <a:r>
              <a:rPr sz="1600" b="1" spc="-45" dirty="0">
                <a:solidFill>
                  <a:srgbClr val="000101"/>
                </a:solidFill>
                <a:latin typeface="Arial"/>
                <a:cs typeface="Arial"/>
              </a:rPr>
              <a:t> </a:t>
            </a:r>
            <a:r>
              <a:rPr sz="1600" b="1" spc="-55" dirty="0">
                <a:solidFill>
                  <a:srgbClr val="000101"/>
                </a:solidFill>
                <a:latin typeface="Arial"/>
                <a:cs typeface="Arial"/>
              </a:rPr>
              <a:t>under</a:t>
            </a:r>
            <a:r>
              <a:rPr sz="1600" b="1" spc="-70" dirty="0">
                <a:solidFill>
                  <a:srgbClr val="000101"/>
                </a:solidFill>
                <a:latin typeface="Arial"/>
                <a:cs typeface="Arial"/>
              </a:rPr>
              <a:t> Trump</a:t>
            </a:r>
            <a:r>
              <a:rPr sz="1600" b="1" spc="-45" dirty="0">
                <a:solidFill>
                  <a:srgbClr val="000101"/>
                </a:solidFill>
                <a:latin typeface="Arial"/>
                <a:cs typeface="Arial"/>
              </a:rPr>
              <a:t> </a:t>
            </a:r>
            <a:r>
              <a:rPr sz="1600" b="1" spc="-60" dirty="0">
                <a:solidFill>
                  <a:srgbClr val="000101"/>
                </a:solidFill>
                <a:latin typeface="Arial"/>
                <a:cs typeface="Arial"/>
              </a:rPr>
              <a:t>but</a:t>
            </a:r>
            <a:r>
              <a:rPr sz="1600" b="1" spc="-45" dirty="0">
                <a:solidFill>
                  <a:srgbClr val="000101"/>
                </a:solidFill>
                <a:latin typeface="Arial"/>
                <a:cs typeface="Arial"/>
              </a:rPr>
              <a:t> have</a:t>
            </a:r>
            <a:r>
              <a:rPr sz="1600" b="1" spc="-50" dirty="0">
                <a:solidFill>
                  <a:srgbClr val="000101"/>
                </a:solidFill>
                <a:latin typeface="Arial"/>
                <a:cs typeface="Arial"/>
              </a:rPr>
              <a:t> </a:t>
            </a:r>
            <a:r>
              <a:rPr sz="1600" b="1" spc="-10" dirty="0">
                <a:solidFill>
                  <a:srgbClr val="000101"/>
                </a:solidFill>
                <a:latin typeface="Arial"/>
                <a:cs typeface="Arial"/>
              </a:rPr>
              <a:t>slipped </a:t>
            </a:r>
            <a:r>
              <a:rPr sz="1600" b="1" spc="-65" dirty="0">
                <a:solidFill>
                  <a:srgbClr val="000101"/>
                </a:solidFill>
                <a:latin typeface="Arial"/>
                <a:cs typeface="Arial"/>
              </a:rPr>
              <a:t>during</a:t>
            </a:r>
            <a:r>
              <a:rPr sz="1600" b="1" spc="-35" dirty="0">
                <a:solidFill>
                  <a:srgbClr val="000101"/>
                </a:solidFill>
                <a:latin typeface="Arial"/>
                <a:cs typeface="Arial"/>
              </a:rPr>
              <a:t> </a:t>
            </a:r>
            <a:r>
              <a:rPr sz="1600" b="1" spc="-65" dirty="0">
                <a:solidFill>
                  <a:srgbClr val="000101"/>
                </a:solidFill>
                <a:latin typeface="Arial"/>
                <a:cs typeface="Arial"/>
              </a:rPr>
              <a:t>Biden’s</a:t>
            </a:r>
            <a:r>
              <a:rPr sz="1600" b="1" spc="-30" dirty="0">
                <a:solidFill>
                  <a:srgbClr val="000101"/>
                </a:solidFill>
                <a:latin typeface="Arial"/>
                <a:cs typeface="Arial"/>
              </a:rPr>
              <a:t> </a:t>
            </a:r>
            <a:r>
              <a:rPr sz="1600" b="1" spc="-60" dirty="0">
                <a:solidFill>
                  <a:srgbClr val="000101"/>
                </a:solidFill>
                <a:latin typeface="Arial"/>
                <a:cs typeface="Arial"/>
              </a:rPr>
              <a:t>presidency</a:t>
            </a:r>
            <a:r>
              <a:rPr sz="1600" b="1" spc="-35" dirty="0">
                <a:solidFill>
                  <a:srgbClr val="000101"/>
                </a:solidFill>
                <a:latin typeface="Arial"/>
                <a:cs typeface="Arial"/>
              </a:rPr>
              <a:t> </a:t>
            </a:r>
            <a:r>
              <a:rPr sz="1600" b="1" spc="-60" dirty="0">
                <a:solidFill>
                  <a:srgbClr val="000101"/>
                </a:solidFill>
                <a:latin typeface="Arial"/>
                <a:cs typeface="Arial"/>
              </a:rPr>
              <a:t>thus</a:t>
            </a:r>
            <a:r>
              <a:rPr sz="1600" b="1" spc="-30" dirty="0">
                <a:solidFill>
                  <a:srgbClr val="000101"/>
                </a:solidFill>
                <a:latin typeface="Arial"/>
                <a:cs typeface="Arial"/>
              </a:rPr>
              <a:t> </a:t>
            </a:r>
            <a:r>
              <a:rPr sz="1600" b="1" spc="-75" dirty="0">
                <a:solidFill>
                  <a:srgbClr val="000101"/>
                </a:solidFill>
                <a:latin typeface="Arial"/>
                <a:cs typeface="Arial"/>
              </a:rPr>
              <a:t>far.</a:t>
            </a:r>
            <a:r>
              <a:rPr sz="1600" b="1" spc="-30" dirty="0">
                <a:solidFill>
                  <a:srgbClr val="000101"/>
                </a:solidFill>
                <a:latin typeface="Arial"/>
                <a:cs typeface="Arial"/>
              </a:rPr>
              <a:t> </a:t>
            </a:r>
            <a:r>
              <a:rPr sz="1600" b="1" spc="-45" dirty="0">
                <a:solidFill>
                  <a:srgbClr val="000101"/>
                </a:solidFill>
                <a:latin typeface="Arial"/>
                <a:cs typeface="Arial"/>
              </a:rPr>
              <a:t>Commodities</a:t>
            </a:r>
            <a:r>
              <a:rPr sz="1600" b="1" spc="-35" dirty="0">
                <a:solidFill>
                  <a:srgbClr val="000101"/>
                </a:solidFill>
                <a:latin typeface="Arial"/>
                <a:cs typeface="Arial"/>
              </a:rPr>
              <a:t> </a:t>
            </a:r>
            <a:r>
              <a:rPr sz="1600" b="1" spc="-50" dirty="0">
                <a:solidFill>
                  <a:srgbClr val="000101"/>
                </a:solidFill>
                <a:latin typeface="Arial"/>
                <a:cs typeface="Arial"/>
              </a:rPr>
              <a:t>were</a:t>
            </a:r>
            <a:r>
              <a:rPr sz="1600" b="1" spc="-30" dirty="0">
                <a:solidFill>
                  <a:srgbClr val="000101"/>
                </a:solidFill>
                <a:latin typeface="Arial"/>
                <a:cs typeface="Arial"/>
              </a:rPr>
              <a:t> </a:t>
            </a:r>
            <a:r>
              <a:rPr sz="1600" b="1" spc="-45" dirty="0">
                <a:solidFill>
                  <a:srgbClr val="000101"/>
                </a:solidFill>
                <a:latin typeface="Arial"/>
                <a:cs typeface="Arial"/>
              </a:rPr>
              <a:t>the</a:t>
            </a:r>
            <a:r>
              <a:rPr sz="1600" b="1" spc="-30" dirty="0">
                <a:solidFill>
                  <a:srgbClr val="000101"/>
                </a:solidFill>
                <a:latin typeface="Arial"/>
                <a:cs typeface="Arial"/>
              </a:rPr>
              <a:t> </a:t>
            </a:r>
            <a:r>
              <a:rPr sz="1600" b="1" spc="-10" dirty="0">
                <a:solidFill>
                  <a:srgbClr val="000101"/>
                </a:solidFill>
                <a:latin typeface="Arial"/>
                <a:cs typeface="Arial"/>
              </a:rPr>
              <a:t>worst </a:t>
            </a:r>
            <a:r>
              <a:rPr sz="1600" b="1" spc="-60" dirty="0">
                <a:solidFill>
                  <a:srgbClr val="000101"/>
                </a:solidFill>
                <a:latin typeface="Arial"/>
                <a:cs typeface="Arial"/>
              </a:rPr>
              <a:t>performing</a:t>
            </a:r>
            <a:r>
              <a:rPr sz="1600" b="1" spc="-40" dirty="0">
                <a:solidFill>
                  <a:srgbClr val="000101"/>
                </a:solidFill>
                <a:latin typeface="Arial"/>
                <a:cs typeface="Arial"/>
              </a:rPr>
              <a:t> </a:t>
            </a:r>
            <a:r>
              <a:rPr sz="1600" b="1" spc="-55" dirty="0">
                <a:solidFill>
                  <a:srgbClr val="000101"/>
                </a:solidFill>
                <a:latin typeface="Arial"/>
                <a:cs typeface="Arial"/>
              </a:rPr>
              <a:t>and</a:t>
            </a:r>
            <a:r>
              <a:rPr sz="1600" b="1" spc="-40" dirty="0">
                <a:solidFill>
                  <a:srgbClr val="000101"/>
                </a:solidFill>
                <a:latin typeface="Arial"/>
                <a:cs typeface="Arial"/>
              </a:rPr>
              <a:t> </a:t>
            </a:r>
            <a:r>
              <a:rPr sz="1600" b="1" spc="-65" dirty="0">
                <a:solidFill>
                  <a:srgbClr val="000101"/>
                </a:solidFill>
                <a:latin typeface="Arial"/>
                <a:cs typeface="Arial"/>
              </a:rPr>
              <a:t>only</a:t>
            </a:r>
            <a:r>
              <a:rPr sz="1600" b="1" spc="-40" dirty="0">
                <a:solidFill>
                  <a:srgbClr val="000101"/>
                </a:solidFill>
                <a:latin typeface="Arial"/>
                <a:cs typeface="Arial"/>
              </a:rPr>
              <a:t> </a:t>
            </a:r>
            <a:r>
              <a:rPr sz="1600" b="1" spc="-50" dirty="0">
                <a:solidFill>
                  <a:srgbClr val="000101"/>
                </a:solidFill>
                <a:latin typeface="Arial"/>
                <a:cs typeface="Arial"/>
              </a:rPr>
              <a:t>negative</a:t>
            </a:r>
            <a:r>
              <a:rPr sz="1600" b="1" spc="-35" dirty="0">
                <a:solidFill>
                  <a:srgbClr val="000101"/>
                </a:solidFill>
                <a:latin typeface="Arial"/>
                <a:cs typeface="Arial"/>
              </a:rPr>
              <a:t> </a:t>
            </a:r>
            <a:r>
              <a:rPr sz="1600" b="1" spc="-40" dirty="0">
                <a:solidFill>
                  <a:srgbClr val="000101"/>
                </a:solidFill>
                <a:latin typeface="Arial"/>
                <a:cs typeface="Arial"/>
              </a:rPr>
              <a:t>asset </a:t>
            </a:r>
            <a:r>
              <a:rPr sz="1600" b="1" spc="-50" dirty="0">
                <a:solidFill>
                  <a:srgbClr val="000101"/>
                </a:solidFill>
                <a:latin typeface="Arial"/>
                <a:cs typeface="Arial"/>
              </a:rPr>
              <a:t>class</a:t>
            </a:r>
            <a:r>
              <a:rPr sz="1600" b="1" spc="-40" dirty="0">
                <a:solidFill>
                  <a:srgbClr val="000101"/>
                </a:solidFill>
                <a:latin typeface="Arial"/>
                <a:cs typeface="Arial"/>
              </a:rPr>
              <a:t> </a:t>
            </a:r>
            <a:r>
              <a:rPr sz="1600" b="1" spc="-55" dirty="0">
                <a:solidFill>
                  <a:srgbClr val="000101"/>
                </a:solidFill>
                <a:latin typeface="Arial"/>
                <a:cs typeface="Arial"/>
              </a:rPr>
              <a:t>under</a:t>
            </a:r>
            <a:r>
              <a:rPr sz="1600" b="1" spc="-60" dirty="0">
                <a:solidFill>
                  <a:srgbClr val="000101"/>
                </a:solidFill>
                <a:latin typeface="Arial"/>
                <a:cs typeface="Arial"/>
              </a:rPr>
              <a:t> Trump,</a:t>
            </a:r>
            <a:r>
              <a:rPr sz="1600" b="1" spc="-40" dirty="0">
                <a:solidFill>
                  <a:srgbClr val="000101"/>
                </a:solidFill>
                <a:latin typeface="Arial"/>
                <a:cs typeface="Arial"/>
              </a:rPr>
              <a:t> </a:t>
            </a:r>
            <a:r>
              <a:rPr sz="1600" b="1" spc="-60" dirty="0">
                <a:solidFill>
                  <a:srgbClr val="000101"/>
                </a:solidFill>
                <a:latin typeface="Arial"/>
                <a:cs typeface="Arial"/>
              </a:rPr>
              <a:t>but</a:t>
            </a:r>
            <a:r>
              <a:rPr sz="1600" b="1" spc="-40" dirty="0">
                <a:solidFill>
                  <a:srgbClr val="000101"/>
                </a:solidFill>
                <a:latin typeface="Arial"/>
                <a:cs typeface="Arial"/>
              </a:rPr>
              <a:t> </a:t>
            </a:r>
            <a:r>
              <a:rPr sz="1600" b="1" spc="-20" dirty="0">
                <a:solidFill>
                  <a:srgbClr val="000101"/>
                </a:solidFill>
                <a:latin typeface="Arial"/>
                <a:cs typeface="Arial"/>
              </a:rPr>
              <a:t>have </a:t>
            </a:r>
            <a:r>
              <a:rPr sz="1600" b="1" spc="-50" dirty="0">
                <a:solidFill>
                  <a:srgbClr val="000101"/>
                </a:solidFill>
                <a:latin typeface="Arial"/>
                <a:cs typeface="Arial"/>
              </a:rPr>
              <a:t>performed </a:t>
            </a:r>
            <a:r>
              <a:rPr sz="1600" b="1" spc="-45" dirty="0">
                <a:solidFill>
                  <a:srgbClr val="000101"/>
                </a:solidFill>
                <a:latin typeface="Arial"/>
                <a:cs typeface="Arial"/>
              </a:rPr>
              <a:t>the</a:t>
            </a:r>
            <a:r>
              <a:rPr sz="1600" b="1" spc="-50" dirty="0">
                <a:solidFill>
                  <a:srgbClr val="000101"/>
                </a:solidFill>
                <a:latin typeface="Arial"/>
                <a:cs typeface="Arial"/>
              </a:rPr>
              <a:t> </a:t>
            </a:r>
            <a:r>
              <a:rPr sz="1600" b="1" spc="-45" dirty="0">
                <a:solidFill>
                  <a:srgbClr val="000101"/>
                </a:solidFill>
                <a:latin typeface="Arial"/>
                <a:cs typeface="Arial"/>
              </a:rPr>
              <a:t>best</a:t>
            </a:r>
            <a:r>
              <a:rPr sz="1600" b="1" spc="-50" dirty="0">
                <a:solidFill>
                  <a:srgbClr val="000101"/>
                </a:solidFill>
                <a:latin typeface="Arial"/>
                <a:cs typeface="Arial"/>
              </a:rPr>
              <a:t> </a:t>
            </a:r>
            <a:r>
              <a:rPr sz="1600" b="1" spc="-55" dirty="0">
                <a:solidFill>
                  <a:srgbClr val="000101"/>
                </a:solidFill>
                <a:latin typeface="Arial"/>
                <a:cs typeface="Arial"/>
              </a:rPr>
              <a:t>under</a:t>
            </a:r>
            <a:r>
              <a:rPr sz="1600" b="1" spc="-70" dirty="0">
                <a:solidFill>
                  <a:srgbClr val="000101"/>
                </a:solidFill>
                <a:latin typeface="Arial"/>
                <a:cs typeface="Arial"/>
              </a:rPr>
              <a:t> </a:t>
            </a:r>
            <a:r>
              <a:rPr sz="1600" b="1" spc="-10" dirty="0">
                <a:solidFill>
                  <a:srgbClr val="000101"/>
                </a:solidFill>
                <a:latin typeface="Arial"/>
                <a:cs typeface="Arial"/>
              </a:rPr>
              <a:t>Biden.</a:t>
            </a:r>
            <a:endParaRPr sz="1600" dirty="0">
              <a:latin typeface="Arial"/>
              <a:cs typeface="Arial"/>
            </a:endParaRPr>
          </a:p>
        </p:txBody>
      </p:sp>
      <p:sp>
        <p:nvSpPr>
          <p:cNvPr id="6" name="object 6"/>
          <p:cNvSpPr txBox="1"/>
          <p:nvPr/>
        </p:nvSpPr>
        <p:spPr>
          <a:xfrm>
            <a:off x="444499" y="942744"/>
            <a:ext cx="4834089" cy="628377"/>
          </a:xfrm>
          <a:prstGeom prst="rect">
            <a:avLst/>
          </a:prstGeom>
        </p:spPr>
        <p:txBody>
          <a:bodyPr vert="horz" wrap="square" lIns="0" tIns="12700" rIns="0" bIns="0" rtlCol="0">
            <a:spAutoFit/>
          </a:bodyPr>
          <a:lstStyle/>
          <a:p>
            <a:pPr marL="12700" marR="5080">
              <a:lnSpc>
                <a:spcPct val="100000"/>
              </a:lnSpc>
              <a:spcBef>
                <a:spcPts val="100"/>
              </a:spcBef>
            </a:pPr>
            <a:r>
              <a:rPr sz="2000" b="1" dirty="0">
                <a:solidFill>
                  <a:srgbClr val="000101"/>
                </a:solidFill>
                <a:latin typeface="Arial"/>
                <a:cs typeface="Arial"/>
              </a:rPr>
              <a:t>How</a:t>
            </a:r>
            <a:r>
              <a:rPr sz="2000" b="1" spc="-80" dirty="0">
                <a:solidFill>
                  <a:srgbClr val="000101"/>
                </a:solidFill>
                <a:latin typeface="Arial"/>
                <a:cs typeface="Arial"/>
              </a:rPr>
              <a:t> </a:t>
            </a:r>
            <a:r>
              <a:rPr sz="2000" b="1" spc="-25" dirty="0">
                <a:solidFill>
                  <a:srgbClr val="000101"/>
                </a:solidFill>
                <a:latin typeface="Arial"/>
                <a:cs typeface="Arial"/>
              </a:rPr>
              <a:t>did</a:t>
            </a:r>
            <a:r>
              <a:rPr sz="2000" b="1" spc="-75" dirty="0">
                <a:solidFill>
                  <a:srgbClr val="000101"/>
                </a:solidFill>
                <a:latin typeface="Arial"/>
                <a:cs typeface="Arial"/>
              </a:rPr>
              <a:t> </a:t>
            </a:r>
            <a:r>
              <a:rPr lang="en-US" sz="2000" b="1" spc="-75" dirty="0">
                <a:solidFill>
                  <a:srgbClr val="000101"/>
                </a:solidFill>
                <a:latin typeface="Arial"/>
                <a:cs typeface="Arial"/>
              </a:rPr>
              <a:t>various </a:t>
            </a:r>
            <a:r>
              <a:rPr sz="2000" b="1" dirty="0">
                <a:solidFill>
                  <a:srgbClr val="000101"/>
                </a:solidFill>
                <a:latin typeface="Arial"/>
                <a:cs typeface="Arial"/>
              </a:rPr>
              <a:t>asset</a:t>
            </a:r>
            <a:r>
              <a:rPr sz="2000" b="1" spc="-75" dirty="0">
                <a:solidFill>
                  <a:srgbClr val="000101"/>
                </a:solidFill>
                <a:latin typeface="Arial"/>
                <a:cs typeface="Arial"/>
              </a:rPr>
              <a:t> </a:t>
            </a:r>
            <a:r>
              <a:rPr sz="2000" b="1" dirty="0">
                <a:solidFill>
                  <a:srgbClr val="000101"/>
                </a:solidFill>
                <a:latin typeface="Arial"/>
                <a:cs typeface="Arial"/>
              </a:rPr>
              <a:t>classes</a:t>
            </a:r>
            <a:r>
              <a:rPr sz="2000" b="1" spc="-80" dirty="0">
                <a:solidFill>
                  <a:srgbClr val="000101"/>
                </a:solidFill>
                <a:latin typeface="Arial"/>
                <a:cs typeface="Arial"/>
              </a:rPr>
              <a:t> </a:t>
            </a:r>
            <a:r>
              <a:rPr sz="2000" b="1" spc="-10" dirty="0">
                <a:solidFill>
                  <a:srgbClr val="000101"/>
                </a:solidFill>
                <a:latin typeface="Arial"/>
                <a:cs typeface="Arial"/>
              </a:rPr>
              <a:t>perform </a:t>
            </a:r>
            <a:r>
              <a:rPr sz="2000" b="1" dirty="0">
                <a:solidFill>
                  <a:srgbClr val="000101"/>
                </a:solidFill>
                <a:latin typeface="Arial"/>
                <a:cs typeface="Arial"/>
              </a:rPr>
              <a:t>under</a:t>
            </a:r>
            <a:r>
              <a:rPr sz="2000" b="1" spc="-150" dirty="0">
                <a:solidFill>
                  <a:srgbClr val="000101"/>
                </a:solidFill>
                <a:latin typeface="Arial"/>
                <a:cs typeface="Arial"/>
              </a:rPr>
              <a:t> </a:t>
            </a:r>
            <a:r>
              <a:rPr sz="2000" b="1" dirty="0">
                <a:solidFill>
                  <a:srgbClr val="000101"/>
                </a:solidFill>
                <a:latin typeface="Arial"/>
                <a:cs typeface="Arial"/>
              </a:rPr>
              <a:t>the</a:t>
            </a:r>
            <a:r>
              <a:rPr sz="2000" b="1" spc="-114" dirty="0">
                <a:solidFill>
                  <a:srgbClr val="000101"/>
                </a:solidFill>
                <a:latin typeface="Arial"/>
                <a:cs typeface="Arial"/>
              </a:rPr>
              <a:t> </a:t>
            </a:r>
            <a:r>
              <a:rPr sz="2000" b="1" dirty="0">
                <a:solidFill>
                  <a:srgbClr val="000101"/>
                </a:solidFill>
                <a:latin typeface="Arial"/>
                <a:cs typeface="Arial"/>
              </a:rPr>
              <a:t>last</a:t>
            </a:r>
            <a:r>
              <a:rPr sz="2000" b="1" spc="-114" dirty="0">
                <a:solidFill>
                  <a:srgbClr val="000101"/>
                </a:solidFill>
                <a:latin typeface="Arial"/>
                <a:cs typeface="Arial"/>
              </a:rPr>
              <a:t> </a:t>
            </a:r>
            <a:r>
              <a:rPr sz="2000" b="1" dirty="0">
                <a:solidFill>
                  <a:srgbClr val="000101"/>
                </a:solidFill>
                <a:latin typeface="Arial"/>
                <a:cs typeface="Arial"/>
              </a:rPr>
              <a:t>two</a:t>
            </a:r>
            <a:r>
              <a:rPr sz="2000" b="1" spc="-114" dirty="0">
                <a:solidFill>
                  <a:srgbClr val="000101"/>
                </a:solidFill>
                <a:latin typeface="Arial"/>
                <a:cs typeface="Arial"/>
              </a:rPr>
              <a:t> </a:t>
            </a:r>
            <a:r>
              <a:rPr sz="2000" b="1" spc="-10" dirty="0">
                <a:solidFill>
                  <a:srgbClr val="000101"/>
                </a:solidFill>
                <a:latin typeface="Arial"/>
                <a:cs typeface="Arial"/>
              </a:rPr>
              <a:t>presidents?</a:t>
            </a:r>
            <a:endParaRPr sz="2000" dirty="0">
              <a:latin typeface="Arial"/>
              <a:cs typeface="Arial"/>
            </a:endParaRPr>
          </a:p>
        </p:txBody>
      </p:sp>
      <p:grpSp>
        <p:nvGrpSpPr>
          <p:cNvPr id="10" name="object 10"/>
          <p:cNvGrpSpPr/>
          <p:nvPr/>
        </p:nvGrpSpPr>
        <p:grpSpPr>
          <a:xfrm>
            <a:off x="4970152" y="1455824"/>
            <a:ext cx="5012048" cy="5795190"/>
            <a:chOff x="415798" y="3112261"/>
            <a:chExt cx="4650105" cy="4201795"/>
          </a:xfrm>
        </p:grpSpPr>
        <p:sp>
          <p:nvSpPr>
            <p:cNvPr id="11" name="object 11"/>
            <p:cNvSpPr/>
            <p:nvPr/>
          </p:nvSpPr>
          <p:spPr>
            <a:xfrm>
              <a:off x="457200" y="3682171"/>
              <a:ext cx="3931920" cy="0"/>
            </a:xfrm>
            <a:custGeom>
              <a:avLst/>
              <a:gdLst/>
              <a:ahLst/>
              <a:cxnLst/>
              <a:rect l="l" t="t" r="r" b="b"/>
              <a:pathLst>
                <a:path w="3931920">
                  <a:moveTo>
                    <a:pt x="0" y="0"/>
                  </a:moveTo>
                  <a:lnTo>
                    <a:pt x="3931920" y="0"/>
                  </a:lnTo>
                </a:path>
              </a:pathLst>
            </a:custGeom>
            <a:ln w="12700">
              <a:solidFill>
                <a:srgbClr val="000000"/>
              </a:solidFill>
            </a:ln>
          </p:spPr>
          <p:txBody>
            <a:bodyPr wrap="square" lIns="0" tIns="0" rIns="0" bIns="0" rtlCol="0"/>
            <a:lstStyle/>
            <a:p>
              <a:endParaRPr/>
            </a:p>
          </p:txBody>
        </p:sp>
        <p:sp>
          <p:nvSpPr>
            <p:cNvPr id="12" name="object 12"/>
            <p:cNvSpPr/>
            <p:nvPr/>
          </p:nvSpPr>
          <p:spPr>
            <a:xfrm>
              <a:off x="415798" y="3112261"/>
              <a:ext cx="4650105" cy="4201795"/>
            </a:xfrm>
            <a:custGeom>
              <a:avLst/>
              <a:gdLst/>
              <a:ahLst/>
              <a:cxnLst/>
              <a:rect l="l" t="t" r="r" b="b"/>
              <a:pathLst>
                <a:path w="4650105" h="4201795">
                  <a:moveTo>
                    <a:pt x="4649724" y="0"/>
                  </a:moveTo>
                  <a:lnTo>
                    <a:pt x="0" y="0"/>
                  </a:lnTo>
                  <a:lnTo>
                    <a:pt x="0" y="4201668"/>
                  </a:lnTo>
                  <a:lnTo>
                    <a:pt x="4649724" y="4201668"/>
                  </a:lnTo>
                  <a:lnTo>
                    <a:pt x="4649724" y="0"/>
                  </a:lnTo>
                  <a:close/>
                </a:path>
              </a:pathLst>
            </a:custGeom>
            <a:solidFill>
              <a:srgbClr val="000000">
                <a:alpha val="9999"/>
              </a:srgbClr>
            </a:solidFill>
          </p:spPr>
          <p:txBody>
            <a:bodyPr wrap="square" lIns="0" tIns="0" rIns="0" bIns="0" rtlCol="0"/>
            <a:lstStyle/>
            <a:p>
              <a:endParaRPr/>
            </a:p>
          </p:txBody>
        </p:sp>
        <p:sp>
          <p:nvSpPr>
            <p:cNvPr id="13" name="object 13"/>
            <p:cNvSpPr/>
            <p:nvPr/>
          </p:nvSpPr>
          <p:spPr>
            <a:xfrm>
              <a:off x="457200" y="3154679"/>
              <a:ext cx="4389120" cy="3942079"/>
            </a:xfrm>
            <a:custGeom>
              <a:avLst/>
              <a:gdLst/>
              <a:ahLst/>
              <a:cxnLst/>
              <a:rect l="l" t="t" r="r" b="b"/>
              <a:pathLst>
                <a:path w="4389120" h="3942079">
                  <a:moveTo>
                    <a:pt x="4389120" y="0"/>
                  </a:moveTo>
                  <a:lnTo>
                    <a:pt x="0" y="0"/>
                  </a:lnTo>
                  <a:lnTo>
                    <a:pt x="0" y="3941673"/>
                  </a:lnTo>
                  <a:lnTo>
                    <a:pt x="4389120" y="3941673"/>
                  </a:lnTo>
                  <a:lnTo>
                    <a:pt x="4389120" y="0"/>
                  </a:lnTo>
                  <a:close/>
                </a:path>
              </a:pathLst>
            </a:custGeom>
            <a:solidFill>
              <a:srgbClr val="FFFFFF"/>
            </a:solidFill>
          </p:spPr>
          <p:txBody>
            <a:bodyPr wrap="square" lIns="0" tIns="0" rIns="0" bIns="0" rtlCol="0"/>
            <a:lstStyle/>
            <a:p>
              <a:endParaRPr/>
            </a:p>
          </p:txBody>
        </p:sp>
        <p:pic>
          <p:nvPicPr>
            <p:cNvPr id="17" name="object 17"/>
            <p:cNvPicPr/>
            <p:nvPr/>
          </p:nvPicPr>
          <p:blipFill>
            <a:blip r:embed="rId2" cstate="print"/>
            <a:stretch>
              <a:fillRect/>
            </a:stretch>
          </p:blipFill>
          <p:spPr>
            <a:xfrm>
              <a:off x="701961" y="3754872"/>
              <a:ext cx="1793938" cy="3110457"/>
            </a:xfrm>
            <a:prstGeom prst="rect">
              <a:avLst/>
            </a:prstGeom>
          </p:spPr>
        </p:pic>
        <p:pic>
          <p:nvPicPr>
            <p:cNvPr id="18" name="object 18"/>
            <p:cNvPicPr/>
            <p:nvPr/>
          </p:nvPicPr>
          <p:blipFill>
            <a:blip r:embed="rId3" cstate="print"/>
            <a:stretch>
              <a:fillRect/>
            </a:stretch>
          </p:blipFill>
          <p:spPr>
            <a:xfrm>
              <a:off x="2808348" y="3752084"/>
              <a:ext cx="1793938" cy="3112375"/>
            </a:xfrm>
            <a:prstGeom prst="rect">
              <a:avLst/>
            </a:prstGeom>
          </p:spPr>
        </p:pic>
        <p:sp>
          <p:nvSpPr>
            <p:cNvPr id="19" name="object 19"/>
            <p:cNvSpPr/>
            <p:nvPr/>
          </p:nvSpPr>
          <p:spPr>
            <a:xfrm>
              <a:off x="701967" y="3276485"/>
              <a:ext cx="1794510" cy="488315"/>
            </a:xfrm>
            <a:custGeom>
              <a:avLst/>
              <a:gdLst/>
              <a:ahLst/>
              <a:cxnLst/>
              <a:rect l="l" t="t" r="r" b="b"/>
              <a:pathLst>
                <a:path w="1794510" h="488314">
                  <a:moveTo>
                    <a:pt x="1793938" y="0"/>
                  </a:moveTo>
                  <a:lnTo>
                    <a:pt x="0" y="0"/>
                  </a:lnTo>
                  <a:lnTo>
                    <a:pt x="0" y="487845"/>
                  </a:lnTo>
                  <a:lnTo>
                    <a:pt x="1793938" y="487845"/>
                  </a:lnTo>
                  <a:lnTo>
                    <a:pt x="1793938" y="0"/>
                  </a:lnTo>
                  <a:close/>
                </a:path>
              </a:pathLst>
            </a:custGeom>
            <a:solidFill>
              <a:srgbClr val="CD3D43"/>
            </a:solidFill>
          </p:spPr>
          <p:txBody>
            <a:bodyPr wrap="square" lIns="0" tIns="0" rIns="0" bIns="0" rtlCol="0"/>
            <a:lstStyle/>
            <a:p>
              <a:endParaRPr/>
            </a:p>
          </p:txBody>
        </p:sp>
      </p:grpSp>
      <p:sp>
        <p:nvSpPr>
          <p:cNvPr id="20" name="object 20"/>
          <p:cNvSpPr txBox="1"/>
          <p:nvPr/>
        </p:nvSpPr>
        <p:spPr>
          <a:xfrm>
            <a:off x="5462896" y="1790094"/>
            <a:ext cx="1794510" cy="488315"/>
          </a:xfrm>
          <a:prstGeom prst="rect">
            <a:avLst/>
          </a:prstGeom>
        </p:spPr>
        <p:txBody>
          <a:bodyPr vert="horz" wrap="square" lIns="0" tIns="78105" rIns="0" bIns="0" rtlCol="0">
            <a:spAutoFit/>
          </a:bodyPr>
          <a:lstStyle/>
          <a:p>
            <a:pPr marL="390525" algn="ctr">
              <a:lnSpc>
                <a:spcPts val="1300"/>
              </a:lnSpc>
              <a:spcBef>
                <a:spcPts val="615"/>
              </a:spcBef>
            </a:pPr>
            <a:r>
              <a:rPr sz="1100" b="1" spc="-10" dirty="0">
                <a:solidFill>
                  <a:srgbClr val="FFFFFF"/>
                </a:solidFill>
                <a:latin typeface="Arial"/>
                <a:cs typeface="Arial"/>
              </a:rPr>
              <a:t>Trump</a:t>
            </a:r>
            <a:endParaRPr sz="1100" dirty="0">
              <a:latin typeface="Arial"/>
              <a:cs typeface="Arial"/>
            </a:endParaRPr>
          </a:p>
          <a:p>
            <a:pPr marL="390525" algn="ctr">
              <a:lnSpc>
                <a:spcPts val="1060"/>
              </a:lnSpc>
            </a:pPr>
            <a:r>
              <a:rPr sz="900" b="1" i="1" dirty="0">
                <a:solidFill>
                  <a:srgbClr val="FFFFFF"/>
                </a:solidFill>
                <a:latin typeface="Arial"/>
                <a:cs typeface="Arial"/>
              </a:rPr>
              <a:t>1/20/2017</a:t>
            </a:r>
            <a:r>
              <a:rPr sz="900" b="1" i="1" spc="-65" dirty="0">
                <a:solidFill>
                  <a:srgbClr val="FFFFFF"/>
                </a:solidFill>
                <a:latin typeface="Arial"/>
                <a:cs typeface="Arial"/>
              </a:rPr>
              <a:t> </a:t>
            </a:r>
            <a:r>
              <a:rPr sz="900" b="1" i="1" spc="-10" dirty="0">
                <a:solidFill>
                  <a:srgbClr val="FFFFFF"/>
                </a:solidFill>
                <a:latin typeface="Arial"/>
                <a:cs typeface="Arial"/>
              </a:rPr>
              <a:t>-</a:t>
            </a:r>
            <a:r>
              <a:rPr sz="900" b="1" i="1" spc="-60" dirty="0">
                <a:solidFill>
                  <a:srgbClr val="FFFFFF"/>
                </a:solidFill>
                <a:latin typeface="Arial"/>
                <a:cs typeface="Arial"/>
              </a:rPr>
              <a:t> </a:t>
            </a:r>
            <a:r>
              <a:rPr sz="900" b="1" i="1" spc="-10" dirty="0">
                <a:solidFill>
                  <a:srgbClr val="FFFFFF"/>
                </a:solidFill>
                <a:latin typeface="Arial"/>
                <a:cs typeface="Arial"/>
              </a:rPr>
              <a:t>1/19/2021</a:t>
            </a:r>
            <a:endParaRPr sz="900" dirty="0">
              <a:latin typeface="Arial"/>
              <a:cs typeface="Arial"/>
            </a:endParaRPr>
          </a:p>
        </p:txBody>
      </p:sp>
      <p:sp>
        <p:nvSpPr>
          <p:cNvPr id="21" name="object 21"/>
          <p:cNvSpPr/>
          <p:nvPr/>
        </p:nvSpPr>
        <p:spPr>
          <a:xfrm>
            <a:off x="7536275" y="1664969"/>
            <a:ext cx="1946222" cy="660103"/>
          </a:xfrm>
          <a:custGeom>
            <a:avLst/>
            <a:gdLst/>
            <a:ahLst/>
            <a:cxnLst/>
            <a:rect l="l" t="t" r="r" b="b"/>
            <a:pathLst>
              <a:path w="1793875" h="487679">
                <a:moveTo>
                  <a:pt x="1793824" y="0"/>
                </a:moveTo>
                <a:lnTo>
                  <a:pt x="0" y="0"/>
                </a:lnTo>
                <a:lnTo>
                  <a:pt x="0" y="487387"/>
                </a:lnTo>
                <a:lnTo>
                  <a:pt x="1793824" y="487387"/>
                </a:lnTo>
                <a:lnTo>
                  <a:pt x="1793824" y="0"/>
                </a:lnTo>
                <a:close/>
              </a:path>
            </a:pathLst>
          </a:custGeom>
          <a:solidFill>
            <a:srgbClr val="4A7BBE"/>
          </a:solidFill>
        </p:spPr>
        <p:txBody>
          <a:bodyPr wrap="square" lIns="0" tIns="0" rIns="0" bIns="0" rtlCol="0"/>
          <a:lstStyle/>
          <a:p>
            <a:endParaRPr/>
          </a:p>
        </p:txBody>
      </p:sp>
      <p:sp>
        <p:nvSpPr>
          <p:cNvPr id="22" name="object 22"/>
          <p:cNvSpPr txBox="1"/>
          <p:nvPr/>
        </p:nvSpPr>
        <p:spPr>
          <a:xfrm>
            <a:off x="7654052" y="1801615"/>
            <a:ext cx="1793875" cy="487680"/>
          </a:xfrm>
          <a:prstGeom prst="rect">
            <a:avLst/>
          </a:prstGeom>
        </p:spPr>
        <p:txBody>
          <a:bodyPr vert="horz" wrap="square" lIns="0" tIns="65404" rIns="0" bIns="0" rtlCol="0">
            <a:spAutoFit/>
          </a:bodyPr>
          <a:lstStyle/>
          <a:p>
            <a:pPr marL="297815" algn="ctr">
              <a:lnSpc>
                <a:spcPts val="1300"/>
              </a:lnSpc>
              <a:spcBef>
                <a:spcPts val="515"/>
              </a:spcBef>
            </a:pPr>
            <a:r>
              <a:rPr sz="1100" b="1" spc="-10" dirty="0">
                <a:solidFill>
                  <a:srgbClr val="FFFFFF"/>
                </a:solidFill>
                <a:latin typeface="Arial"/>
                <a:cs typeface="Arial"/>
              </a:rPr>
              <a:t>Biden</a:t>
            </a:r>
            <a:endParaRPr sz="1100" dirty="0">
              <a:latin typeface="Arial"/>
              <a:cs typeface="Arial"/>
            </a:endParaRPr>
          </a:p>
          <a:p>
            <a:pPr marL="297815" algn="ctr">
              <a:lnSpc>
                <a:spcPts val="1060"/>
              </a:lnSpc>
            </a:pPr>
            <a:r>
              <a:rPr sz="900" b="1" i="1" dirty="0">
                <a:solidFill>
                  <a:srgbClr val="FFFFFF"/>
                </a:solidFill>
                <a:latin typeface="Arial"/>
                <a:cs typeface="Arial"/>
              </a:rPr>
              <a:t>1/20/2021-</a:t>
            </a:r>
            <a:r>
              <a:rPr sz="900" b="1" i="1" spc="-10" dirty="0">
                <a:solidFill>
                  <a:srgbClr val="FFFFFF"/>
                </a:solidFill>
                <a:latin typeface="Arial"/>
                <a:cs typeface="Arial"/>
              </a:rPr>
              <a:t>3/31/2024</a:t>
            </a:r>
            <a:endParaRPr sz="900" dirty="0">
              <a:latin typeface="Arial"/>
              <a:cs typeface="Arial"/>
            </a:endParaRPr>
          </a:p>
        </p:txBody>
      </p:sp>
      <p:grpSp>
        <p:nvGrpSpPr>
          <p:cNvPr id="42" name="object 42"/>
          <p:cNvGrpSpPr/>
          <p:nvPr/>
        </p:nvGrpSpPr>
        <p:grpSpPr>
          <a:xfrm>
            <a:off x="5475668" y="1782014"/>
            <a:ext cx="3900904" cy="3706255"/>
            <a:chOff x="701967" y="3326079"/>
            <a:chExt cx="3900904" cy="3706255"/>
          </a:xfrm>
        </p:grpSpPr>
        <p:pic>
          <p:nvPicPr>
            <p:cNvPr id="43" name="object 43"/>
            <p:cNvPicPr/>
            <p:nvPr/>
          </p:nvPicPr>
          <p:blipFill>
            <a:blip r:embed="rId4" cstate="print"/>
            <a:stretch>
              <a:fillRect/>
            </a:stretch>
          </p:blipFill>
          <p:spPr>
            <a:xfrm>
              <a:off x="2808351" y="3337917"/>
              <a:ext cx="408838" cy="425956"/>
            </a:xfrm>
            <a:prstGeom prst="rect">
              <a:avLst/>
            </a:prstGeom>
          </p:spPr>
        </p:pic>
        <p:pic>
          <p:nvPicPr>
            <p:cNvPr id="44" name="object 44"/>
            <p:cNvPicPr/>
            <p:nvPr/>
          </p:nvPicPr>
          <p:blipFill>
            <a:blip r:embed="rId5" cstate="print"/>
            <a:stretch>
              <a:fillRect/>
            </a:stretch>
          </p:blipFill>
          <p:spPr>
            <a:xfrm>
              <a:off x="701967" y="3326079"/>
              <a:ext cx="462813" cy="438251"/>
            </a:xfrm>
            <a:prstGeom prst="rect">
              <a:avLst/>
            </a:prstGeom>
          </p:spPr>
        </p:pic>
        <p:pic>
          <p:nvPicPr>
            <p:cNvPr id="45" name="object 45"/>
            <p:cNvPicPr/>
            <p:nvPr/>
          </p:nvPicPr>
          <p:blipFill>
            <a:blip r:embed="rId6" cstate="print"/>
            <a:stretch>
              <a:fillRect/>
            </a:stretch>
          </p:blipFill>
          <p:spPr>
            <a:xfrm>
              <a:off x="3874006" y="6962142"/>
              <a:ext cx="728865" cy="70192"/>
            </a:xfrm>
            <a:prstGeom prst="rect">
              <a:avLst/>
            </a:prstGeom>
          </p:spPr>
        </p:pic>
      </p:grpSp>
      <p:sp>
        <p:nvSpPr>
          <p:cNvPr id="66" name="object 66"/>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3</a:t>
            </a:fld>
            <a:endParaRPr spc="-50" dirty="0"/>
          </a:p>
        </p:txBody>
      </p:sp>
    </p:spTree>
    <p:extLst>
      <p:ext uri="{BB962C8B-B14F-4D97-AF65-F5344CB8AC3E}">
        <p14:creationId xmlns:p14="http://schemas.microsoft.com/office/powerpoint/2010/main" val="378587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grpSp>
        <p:nvGrpSpPr>
          <p:cNvPr id="4" name="object 4"/>
          <p:cNvGrpSpPr/>
          <p:nvPr/>
        </p:nvGrpSpPr>
        <p:grpSpPr>
          <a:xfrm>
            <a:off x="457200" y="788923"/>
            <a:ext cx="9203690" cy="799465"/>
            <a:chOff x="457200" y="788923"/>
            <a:chExt cx="9203690" cy="799465"/>
          </a:xfrm>
        </p:grpSpPr>
        <p:sp>
          <p:nvSpPr>
            <p:cNvPr id="5" name="object 5"/>
            <p:cNvSpPr/>
            <p:nvPr/>
          </p:nvSpPr>
          <p:spPr>
            <a:xfrm>
              <a:off x="8096745" y="835392"/>
              <a:ext cx="1564005" cy="722630"/>
            </a:xfrm>
            <a:custGeom>
              <a:avLst/>
              <a:gdLst/>
              <a:ahLst/>
              <a:cxnLst/>
              <a:rect l="l" t="t" r="r" b="b"/>
              <a:pathLst>
                <a:path w="1564004" h="722630">
                  <a:moveTo>
                    <a:pt x="717804" y="0"/>
                  </a:moveTo>
                  <a:lnTo>
                    <a:pt x="0" y="0"/>
                  </a:lnTo>
                  <a:lnTo>
                    <a:pt x="0" y="722376"/>
                  </a:lnTo>
                  <a:lnTo>
                    <a:pt x="717804" y="722376"/>
                  </a:lnTo>
                  <a:lnTo>
                    <a:pt x="717804" y="0"/>
                  </a:lnTo>
                  <a:close/>
                </a:path>
                <a:path w="1564004" h="722630">
                  <a:moveTo>
                    <a:pt x="1563624" y="0"/>
                  </a:moveTo>
                  <a:lnTo>
                    <a:pt x="845820" y="0"/>
                  </a:lnTo>
                  <a:lnTo>
                    <a:pt x="845820" y="722376"/>
                  </a:lnTo>
                  <a:lnTo>
                    <a:pt x="1563624" y="722376"/>
                  </a:lnTo>
                  <a:lnTo>
                    <a:pt x="1563624" y="0"/>
                  </a:lnTo>
                  <a:close/>
                </a:path>
              </a:pathLst>
            </a:custGeom>
            <a:solidFill>
              <a:srgbClr val="000000">
                <a:alpha val="1274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8055836" y="788923"/>
              <a:ext cx="696110" cy="696110"/>
            </a:xfrm>
            <a:prstGeom prst="rect">
              <a:avLst/>
            </a:prstGeom>
          </p:spPr>
        </p:pic>
        <p:pic>
          <p:nvPicPr>
            <p:cNvPr id="7" name="object 7"/>
            <p:cNvPicPr/>
            <p:nvPr/>
          </p:nvPicPr>
          <p:blipFill>
            <a:blip r:embed="rId3" cstate="print"/>
            <a:stretch>
              <a:fillRect/>
            </a:stretch>
          </p:blipFill>
          <p:spPr>
            <a:xfrm>
              <a:off x="8898039" y="798067"/>
              <a:ext cx="696110" cy="696110"/>
            </a:xfrm>
            <a:prstGeom prst="rect">
              <a:avLst/>
            </a:prstGeom>
          </p:spPr>
        </p:pic>
        <p:sp>
          <p:nvSpPr>
            <p:cNvPr id="8" name="object 8"/>
            <p:cNvSpPr/>
            <p:nvPr/>
          </p:nvSpPr>
          <p:spPr>
            <a:xfrm>
              <a:off x="457200" y="1581861"/>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endParaRPr/>
            </a:p>
          </p:txBody>
        </p:sp>
      </p:grpSp>
      <p:grpSp>
        <p:nvGrpSpPr>
          <p:cNvPr id="9" name="object 9"/>
          <p:cNvGrpSpPr/>
          <p:nvPr/>
        </p:nvGrpSpPr>
        <p:grpSpPr>
          <a:xfrm>
            <a:off x="415798" y="1710181"/>
            <a:ext cx="9414002" cy="5376395"/>
            <a:chOff x="415798" y="1710182"/>
            <a:chExt cx="4366260" cy="2688590"/>
          </a:xfrm>
        </p:grpSpPr>
        <p:sp>
          <p:nvSpPr>
            <p:cNvPr id="10" name="object 10"/>
            <p:cNvSpPr/>
            <p:nvPr/>
          </p:nvSpPr>
          <p:spPr>
            <a:xfrm>
              <a:off x="415798" y="1710182"/>
              <a:ext cx="4366260" cy="2688590"/>
            </a:xfrm>
            <a:custGeom>
              <a:avLst/>
              <a:gdLst/>
              <a:ahLst/>
              <a:cxnLst/>
              <a:rect l="l" t="t" r="r" b="b"/>
              <a:pathLst>
                <a:path w="4366260" h="2688590">
                  <a:moveTo>
                    <a:pt x="4366260" y="0"/>
                  </a:moveTo>
                  <a:lnTo>
                    <a:pt x="0" y="0"/>
                  </a:lnTo>
                  <a:lnTo>
                    <a:pt x="0" y="2688336"/>
                  </a:lnTo>
                  <a:lnTo>
                    <a:pt x="4366260" y="2688336"/>
                  </a:lnTo>
                  <a:lnTo>
                    <a:pt x="4366260" y="0"/>
                  </a:lnTo>
                  <a:close/>
                </a:path>
              </a:pathLst>
            </a:custGeom>
            <a:solidFill>
              <a:srgbClr val="000000">
                <a:alpha val="9999"/>
              </a:srgbClr>
            </a:solidFill>
          </p:spPr>
          <p:txBody>
            <a:bodyPr wrap="square" lIns="0" tIns="0" rIns="0" bIns="0" rtlCol="0"/>
            <a:lstStyle/>
            <a:p>
              <a:endParaRPr/>
            </a:p>
          </p:txBody>
        </p:sp>
        <p:sp>
          <p:nvSpPr>
            <p:cNvPr id="11" name="object 11"/>
            <p:cNvSpPr/>
            <p:nvPr/>
          </p:nvSpPr>
          <p:spPr>
            <a:xfrm>
              <a:off x="457200" y="1752600"/>
              <a:ext cx="4105910" cy="2426335"/>
            </a:xfrm>
            <a:custGeom>
              <a:avLst/>
              <a:gdLst/>
              <a:ahLst/>
              <a:cxnLst/>
              <a:rect l="l" t="t" r="r" b="b"/>
              <a:pathLst>
                <a:path w="4105910" h="2426335">
                  <a:moveTo>
                    <a:pt x="4105655" y="0"/>
                  </a:moveTo>
                  <a:lnTo>
                    <a:pt x="0" y="0"/>
                  </a:lnTo>
                  <a:lnTo>
                    <a:pt x="0" y="2425903"/>
                  </a:lnTo>
                  <a:lnTo>
                    <a:pt x="4105655" y="2425903"/>
                  </a:lnTo>
                  <a:lnTo>
                    <a:pt x="4105655" y="0"/>
                  </a:lnTo>
                  <a:close/>
                </a:path>
              </a:pathLst>
            </a:custGeom>
            <a:solidFill>
              <a:srgbClr val="FFFFFF"/>
            </a:solidFill>
          </p:spPr>
          <p:txBody>
            <a:bodyPr wrap="square" lIns="0" tIns="0" rIns="0" bIns="0" rtlCol="0"/>
            <a:lstStyle/>
            <a:p>
              <a:endParaRPr/>
            </a:p>
          </p:txBody>
        </p:sp>
        <p:sp>
          <p:nvSpPr>
            <p:cNvPr id="12" name="object 12"/>
            <p:cNvSpPr/>
            <p:nvPr/>
          </p:nvSpPr>
          <p:spPr>
            <a:xfrm>
              <a:off x="457200" y="1750771"/>
              <a:ext cx="274320" cy="2428240"/>
            </a:xfrm>
            <a:custGeom>
              <a:avLst/>
              <a:gdLst/>
              <a:ahLst/>
              <a:cxnLst/>
              <a:rect l="l" t="t" r="r" b="b"/>
              <a:pathLst>
                <a:path w="274320" h="2428240">
                  <a:moveTo>
                    <a:pt x="274320" y="0"/>
                  </a:moveTo>
                  <a:lnTo>
                    <a:pt x="0" y="0"/>
                  </a:lnTo>
                  <a:lnTo>
                    <a:pt x="0" y="2427732"/>
                  </a:lnTo>
                  <a:lnTo>
                    <a:pt x="274320" y="2427732"/>
                  </a:lnTo>
                  <a:lnTo>
                    <a:pt x="274320" y="0"/>
                  </a:lnTo>
                  <a:close/>
                </a:path>
              </a:pathLst>
            </a:custGeom>
            <a:solidFill>
              <a:srgbClr val="294574">
                <a:alpha val="73999"/>
              </a:srgbClr>
            </a:solidFill>
          </p:spPr>
          <p:txBody>
            <a:bodyPr wrap="square" lIns="0" tIns="0" rIns="0" bIns="0" rtlCol="0"/>
            <a:lstStyle/>
            <a:p>
              <a:endParaRPr/>
            </a:p>
          </p:txBody>
        </p:sp>
        <p:pic>
          <p:nvPicPr>
            <p:cNvPr id="13" name="object 13"/>
            <p:cNvPicPr/>
            <p:nvPr/>
          </p:nvPicPr>
          <p:blipFill>
            <a:blip r:embed="rId4" cstate="print"/>
            <a:stretch>
              <a:fillRect/>
            </a:stretch>
          </p:blipFill>
          <p:spPr>
            <a:xfrm>
              <a:off x="772668" y="1819656"/>
              <a:ext cx="3744467" cy="2295982"/>
            </a:xfrm>
            <a:prstGeom prst="rect">
              <a:avLst/>
            </a:prstGeom>
          </p:spPr>
        </p:pic>
        <p:sp>
          <p:nvSpPr>
            <p:cNvPr id="14" name="object 14"/>
            <p:cNvSpPr/>
            <p:nvPr/>
          </p:nvSpPr>
          <p:spPr>
            <a:xfrm>
              <a:off x="530350" y="2206750"/>
              <a:ext cx="126364" cy="818515"/>
            </a:xfrm>
            <a:custGeom>
              <a:avLst/>
              <a:gdLst/>
              <a:ahLst/>
              <a:cxnLst/>
              <a:rect l="l" t="t" r="r" b="b"/>
              <a:pathLst>
                <a:path w="126365" h="818514">
                  <a:moveTo>
                    <a:pt x="21945" y="742314"/>
                  </a:moveTo>
                  <a:lnTo>
                    <a:pt x="5105" y="742314"/>
                  </a:lnTo>
                  <a:lnTo>
                    <a:pt x="5105" y="817956"/>
                  </a:lnTo>
                  <a:lnTo>
                    <a:pt x="99796" y="817956"/>
                  </a:lnTo>
                  <a:lnTo>
                    <a:pt x="99796" y="797255"/>
                  </a:lnTo>
                  <a:lnTo>
                    <a:pt x="21945" y="797255"/>
                  </a:lnTo>
                  <a:lnTo>
                    <a:pt x="21945" y="742314"/>
                  </a:lnTo>
                  <a:close/>
                </a:path>
                <a:path w="126365" h="818514">
                  <a:moveTo>
                    <a:pt x="59766" y="748664"/>
                  </a:moveTo>
                  <a:lnTo>
                    <a:pt x="43065" y="748664"/>
                  </a:lnTo>
                  <a:lnTo>
                    <a:pt x="43065" y="797255"/>
                  </a:lnTo>
                  <a:lnTo>
                    <a:pt x="59766" y="797255"/>
                  </a:lnTo>
                  <a:lnTo>
                    <a:pt x="59766" y="748664"/>
                  </a:lnTo>
                  <a:close/>
                </a:path>
                <a:path w="126365" h="818514">
                  <a:moveTo>
                    <a:pt x="99796" y="741489"/>
                  </a:moveTo>
                  <a:lnTo>
                    <a:pt x="82816" y="741489"/>
                  </a:lnTo>
                  <a:lnTo>
                    <a:pt x="82816" y="797255"/>
                  </a:lnTo>
                  <a:lnTo>
                    <a:pt x="99796" y="797255"/>
                  </a:lnTo>
                  <a:lnTo>
                    <a:pt x="99796" y="741489"/>
                  </a:lnTo>
                  <a:close/>
                </a:path>
                <a:path w="126365" h="818514">
                  <a:moveTo>
                    <a:pt x="99796" y="619467"/>
                  </a:moveTo>
                  <a:lnTo>
                    <a:pt x="44627" y="619467"/>
                  </a:lnTo>
                  <a:lnTo>
                    <a:pt x="39827" y="620433"/>
                  </a:lnTo>
                  <a:lnTo>
                    <a:pt x="32372" y="624306"/>
                  </a:lnTo>
                  <a:lnTo>
                    <a:pt x="29679" y="626948"/>
                  </a:lnTo>
                  <a:lnTo>
                    <a:pt x="26365" y="633666"/>
                  </a:lnTo>
                  <a:lnTo>
                    <a:pt x="25539" y="637641"/>
                  </a:lnTo>
                  <a:lnTo>
                    <a:pt x="25539" y="645464"/>
                  </a:lnTo>
                  <a:lnTo>
                    <a:pt x="37134" y="664603"/>
                  </a:lnTo>
                  <a:lnTo>
                    <a:pt x="37134" y="665568"/>
                  </a:lnTo>
                  <a:lnTo>
                    <a:pt x="33083" y="667410"/>
                  </a:lnTo>
                  <a:lnTo>
                    <a:pt x="30137" y="670013"/>
                  </a:lnTo>
                  <a:lnTo>
                    <a:pt x="26454" y="676732"/>
                  </a:lnTo>
                  <a:lnTo>
                    <a:pt x="25539" y="680707"/>
                  </a:lnTo>
                  <a:lnTo>
                    <a:pt x="25539" y="688441"/>
                  </a:lnTo>
                  <a:lnTo>
                    <a:pt x="37134" y="706983"/>
                  </a:lnTo>
                  <a:lnTo>
                    <a:pt x="37134" y="707948"/>
                  </a:lnTo>
                  <a:lnTo>
                    <a:pt x="27190" y="709472"/>
                  </a:lnTo>
                  <a:lnTo>
                    <a:pt x="27190" y="725335"/>
                  </a:lnTo>
                  <a:lnTo>
                    <a:pt x="99796" y="725335"/>
                  </a:lnTo>
                  <a:lnTo>
                    <a:pt x="99796" y="706158"/>
                  </a:lnTo>
                  <a:lnTo>
                    <a:pt x="54292" y="706158"/>
                  </a:lnTo>
                  <a:lnTo>
                    <a:pt x="51536" y="705586"/>
                  </a:lnTo>
                  <a:lnTo>
                    <a:pt x="46748" y="703275"/>
                  </a:lnTo>
                  <a:lnTo>
                    <a:pt x="44856" y="701662"/>
                  </a:lnTo>
                  <a:lnTo>
                    <a:pt x="42100" y="697522"/>
                  </a:lnTo>
                  <a:lnTo>
                    <a:pt x="41414" y="695248"/>
                  </a:lnTo>
                  <a:lnTo>
                    <a:pt x="41414" y="691108"/>
                  </a:lnTo>
                  <a:lnTo>
                    <a:pt x="51676" y="682002"/>
                  </a:lnTo>
                  <a:lnTo>
                    <a:pt x="99796" y="682002"/>
                  </a:lnTo>
                  <a:lnTo>
                    <a:pt x="99796" y="662812"/>
                  </a:lnTo>
                  <a:lnTo>
                    <a:pt x="54292" y="662812"/>
                  </a:lnTo>
                  <a:lnTo>
                    <a:pt x="51536" y="662241"/>
                  </a:lnTo>
                  <a:lnTo>
                    <a:pt x="46748" y="659942"/>
                  </a:lnTo>
                  <a:lnTo>
                    <a:pt x="44856" y="658355"/>
                  </a:lnTo>
                  <a:lnTo>
                    <a:pt x="42100" y="654303"/>
                  </a:lnTo>
                  <a:lnTo>
                    <a:pt x="41414" y="652005"/>
                  </a:lnTo>
                  <a:lnTo>
                    <a:pt x="41414" y="647865"/>
                  </a:lnTo>
                  <a:lnTo>
                    <a:pt x="51676" y="638657"/>
                  </a:lnTo>
                  <a:lnTo>
                    <a:pt x="99796" y="638657"/>
                  </a:lnTo>
                  <a:lnTo>
                    <a:pt x="99796" y="619467"/>
                  </a:lnTo>
                  <a:close/>
                </a:path>
                <a:path w="126365" h="818514">
                  <a:moveTo>
                    <a:pt x="72186" y="532510"/>
                  </a:moveTo>
                  <a:lnTo>
                    <a:pt x="54800" y="532510"/>
                  </a:lnTo>
                  <a:lnTo>
                    <a:pt x="47543" y="533704"/>
                  </a:lnTo>
                  <a:lnTo>
                    <a:pt x="25539" y="566470"/>
                  </a:lnTo>
                  <a:lnTo>
                    <a:pt x="26454" y="570750"/>
                  </a:lnTo>
                  <a:lnTo>
                    <a:pt x="30137" y="578472"/>
                  </a:lnTo>
                  <a:lnTo>
                    <a:pt x="33032" y="581609"/>
                  </a:lnTo>
                  <a:lnTo>
                    <a:pt x="36995" y="583996"/>
                  </a:lnTo>
                  <a:lnTo>
                    <a:pt x="36995" y="584961"/>
                  </a:lnTo>
                  <a:lnTo>
                    <a:pt x="27190" y="586625"/>
                  </a:lnTo>
                  <a:lnTo>
                    <a:pt x="27190" y="602360"/>
                  </a:lnTo>
                  <a:lnTo>
                    <a:pt x="124371" y="602360"/>
                  </a:lnTo>
                  <a:lnTo>
                    <a:pt x="124371" y="583310"/>
                  </a:lnTo>
                  <a:lnTo>
                    <a:pt x="57835" y="583310"/>
                  </a:lnTo>
                  <a:lnTo>
                    <a:pt x="54063" y="582752"/>
                  </a:lnTo>
                  <a:lnTo>
                    <a:pt x="47802" y="580542"/>
                  </a:lnTo>
                  <a:lnTo>
                    <a:pt x="45415" y="578840"/>
                  </a:lnTo>
                  <a:lnTo>
                    <a:pt x="42100" y="574243"/>
                  </a:lnTo>
                  <a:lnTo>
                    <a:pt x="41274" y="571296"/>
                  </a:lnTo>
                  <a:lnTo>
                    <a:pt x="41274" y="563841"/>
                  </a:lnTo>
                  <a:lnTo>
                    <a:pt x="57378" y="552119"/>
                  </a:lnTo>
                  <a:lnTo>
                    <a:pt x="100558" y="552119"/>
                  </a:lnTo>
                  <a:lnTo>
                    <a:pt x="100088" y="550392"/>
                  </a:lnTo>
                  <a:lnTo>
                    <a:pt x="94665" y="541832"/>
                  </a:lnTo>
                  <a:lnTo>
                    <a:pt x="90500" y="538492"/>
                  </a:lnTo>
                  <a:lnTo>
                    <a:pt x="79273" y="533704"/>
                  </a:lnTo>
                  <a:lnTo>
                    <a:pt x="72186" y="532510"/>
                  </a:lnTo>
                  <a:close/>
                </a:path>
                <a:path w="126365" h="818514">
                  <a:moveTo>
                    <a:pt x="100558" y="552119"/>
                  </a:moveTo>
                  <a:lnTo>
                    <a:pt x="69659" y="552119"/>
                  </a:lnTo>
                  <a:lnTo>
                    <a:pt x="73456" y="552615"/>
                  </a:lnTo>
                  <a:lnTo>
                    <a:pt x="79616" y="554647"/>
                  </a:lnTo>
                  <a:lnTo>
                    <a:pt x="81927" y="556272"/>
                  </a:lnTo>
                  <a:lnTo>
                    <a:pt x="84962" y="560793"/>
                  </a:lnTo>
                  <a:lnTo>
                    <a:pt x="85712" y="563841"/>
                  </a:lnTo>
                  <a:lnTo>
                    <a:pt x="85654" y="570750"/>
                  </a:lnTo>
                  <a:lnTo>
                    <a:pt x="67817" y="583310"/>
                  </a:lnTo>
                  <a:lnTo>
                    <a:pt x="124371" y="583310"/>
                  </a:lnTo>
                  <a:lnTo>
                    <a:pt x="124371" y="583171"/>
                  </a:lnTo>
                  <a:lnTo>
                    <a:pt x="91795" y="583171"/>
                  </a:lnTo>
                  <a:lnTo>
                    <a:pt x="91795" y="582345"/>
                  </a:lnTo>
                  <a:lnTo>
                    <a:pt x="101447" y="564210"/>
                  </a:lnTo>
                  <a:lnTo>
                    <a:pt x="101447" y="555383"/>
                  </a:lnTo>
                  <a:lnTo>
                    <a:pt x="100558" y="552119"/>
                  </a:lnTo>
                  <a:close/>
                </a:path>
                <a:path w="126365" h="818514">
                  <a:moveTo>
                    <a:pt x="99796" y="499249"/>
                  </a:moveTo>
                  <a:lnTo>
                    <a:pt x="0" y="499249"/>
                  </a:lnTo>
                  <a:lnTo>
                    <a:pt x="0" y="518439"/>
                  </a:lnTo>
                  <a:lnTo>
                    <a:pt x="99796" y="518439"/>
                  </a:lnTo>
                  <a:lnTo>
                    <a:pt x="99796" y="499249"/>
                  </a:lnTo>
                  <a:close/>
                </a:path>
                <a:path w="126365" h="818514">
                  <a:moveTo>
                    <a:pt x="72047" y="411048"/>
                  </a:moveTo>
                  <a:lnTo>
                    <a:pt x="54749" y="411048"/>
                  </a:lnTo>
                  <a:lnTo>
                    <a:pt x="47599" y="412483"/>
                  </a:lnTo>
                  <a:lnTo>
                    <a:pt x="36461" y="418185"/>
                  </a:lnTo>
                  <a:lnTo>
                    <a:pt x="32321" y="422351"/>
                  </a:lnTo>
                  <a:lnTo>
                    <a:pt x="26898" y="433298"/>
                  </a:lnTo>
                  <a:lnTo>
                    <a:pt x="25539" y="440080"/>
                  </a:lnTo>
                  <a:lnTo>
                    <a:pt x="25539" y="456095"/>
                  </a:lnTo>
                  <a:lnTo>
                    <a:pt x="54749" y="485178"/>
                  </a:lnTo>
                  <a:lnTo>
                    <a:pt x="72047" y="485178"/>
                  </a:lnTo>
                  <a:lnTo>
                    <a:pt x="79159" y="483742"/>
                  </a:lnTo>
                  <a:lnTo>
                    <a:pt x="90474" y="478040"/>
                  </a:lnTo>
                  <a:lnTo>
                    <a:pt x="94665" y="473849"/>
                  </a:lnTo>
                  <a:lnTo>
                    <a:pt x="98734" y="465569"/>
                  </a:lnTo>
                  <a:lnTo>
                    <a:pt x="57149" y="465569"/>
                  </a:lnTo>
                  <a:lnTo>
                    <a:pt x="53187" y="464972"/>
                  </a:lnTo>
                  <a:lnTo>
                    <a:pt x="46748" y="462584"/>
                  </a:lnTo>
                  <a:lnTo>
                    <a:pt x="44335" y="460717"/>
                  </a:lnTo>
                  <a:lnTo>
                    <a:pt x="41109" y="455650"/>
                  </a:lnTo>
                  <a:lnTo>
                    <a:pt x="40309" y="452323"/>
                  </a:lnTo>
                  <a:lnTo>
                    <a:pt x="40309" y="443953"/>
                  </a:lnTo>
                  <a:lnTo>
                    <a:pt x="57149" y="430644"/>
                  </a:lnTo>
                  <a:lnTo>
                    <a:pt x="98776" y="430644"/>
                  </a:lnTo>
                  <a:lnTo>
                    <a:pt x="94665" y="422351"/>
                  </a:lnTo>
                  <a:lnTo>
                    <a:pt x="90474" y="418185"/>
                  </a:lnTo>
                  <a:lnTo>
                    <a:pt x="79159" y="412483"/>
                  </a:lnTo>
                  <a:lnTo>
                    <a:pt x="72047" y="411048"/>
                  </a:lnTo>
                  <a:close/>
                </a:path>
                <a:path w="126365" h="818514">
                  <a:moveTo>
                    <a:pt x="98776" y="430644"/>
                  </a:moveTo>
                  <a:lnTo>
                    <a:pt x="69849" y="430644"/>
                  </a:lnTo>
                  <a:lnTo>
                    <a:pt x="73799" y="431253"/>
                  </a:lnTo>
                  <a:lnTo>
                    <a:pt x="80238" y="433641"/>
                  </a:lnTo>
                  <a:lnTo>
                    <a:pt x="82638" y="435508"/>
                  </a:lnTo>
                  <a:lnTo>
                    <a:pt x="85763" y="440562"/>
                  </a:lnTo>
                  <a:lnTo>
                    <a:pt x="86550" y="443953"/>
                  </a:lnTo>
                  <a:lnTo>
                    <a:pt x="86550" y="452323"/>
                  </a:lnTo>
                  <a:lnTo>
                    <a:pt x="69849" y="465569"/>
                  </a:lnTo>
                  <a:lnTo>
                    <a:pt x="98734" y="465569"/>
                  </a:lnTo>
                  <a:lnTo>
                    <a:pt x="100088" y="462813"/>
                  </a:lnTo>
                  <a:lnTo>
                    <a:pt x="101447" y="456095"/>
                  </a:lnTo>
                  <a:lnTo>
                    <a:pt x="101447" y="440080"/>
                  </a:lnTo>
                  <a:lnTo>
                    <a:pt x="100088" y="433298"/>
                  </a:lnTo>
                  <a:lnTo>
                    <a:pt x="98776" y="430644"/>
                  </a:lnTo>
                  <a:close/>
                </a:path>
                <a:path w="126365" h="818514">
                  <a:moveTo>
                    <a:pt x="27190" y="330860"/>
                  </a:moveTo>
                  <a:lnTo>
                    <a:pt x="27190" y="350177"/>
                  </a:lnTo>
                  <a:lnTo>
                    <a:pt x="60871" y="360527"/>
                  </a:lnTo>
                  <a:lnTo>
                    <a:pt x="67055" y="362356"/>
                  </a:lnTo>
                  <a:lnTo>
                    <a:pt x="79324" y="365683"/>
                  </a:lnTo>
                  <a:lnTo>
                    <a:pt x="80606" y="366052"/>
                  </a:lnTo>
                  <a:lnTo>
                    <a:pt x="80606" y="366737"/>
                  </a:lnTo>
                  <a:lnTo>
                    <a:pt x="78676" y="367207"/>
                  </a:lnTo>
                  <a:lnTo>
                    <a:pt x="76453" y="367804"/>
                  </a:lnTo>
                  <a:lnTo>
                    <a:pt x="64249" y="371373"/>
                  </a:lnTo>
                  <a:lnTo>
                    <a:pt x="62306" y="371982"/>
                  </a:lnTo>
                  <a:lnTo>
                    <a:pt x="60731" y="372541"/>
                  </a:lnTo>
                  <a:lnTo>
                    <a:pt x="27190" y="384962"/>
                  </a:lnTo>
                  <a:lnTo>
                    <a:pt x="27190" y="405256"/>
                  </a:lnTo>
                  <a:lnTo>
                    <a:pt x="99796" y="376821"/>
                  </a:lnTo>
                  <a:lnTo>
                    <a:pt x="124269" y="376821"/>
                  </a:lnTo>
                  <a:lnTo>
                    <a:pt x="96342" y="355561"/>
                  </a:lnTo>
                  <a:lnTo>
                    <a:pt x="27190" y="330860"/>
                  </a:lnTo>
                  <a:close/>
                </a:path>
                <a:path w="126365" h="818514">
                  <a:moveTo>
                    <a:pt x="124269" y="376821"/>
                  </a:moveTo>
                  <a:lnTo>
                    <a:pt x="99796" y="376821"/>
                  </a:lnTo>
                  <a:lnTo>
                    <a:pt x="101726" y="377469"/>
                  </a:lnTo>
                  <a:lnTo>
                    <a:pt x="103543" y="378472"/>
                  </a:lnTo>
                  <a:lnTo>
                    <a:pt x="106946" y="381241"/>
                  </a:lnTo>
                  <a:lnTo>
                    <a:pt x="108330" y="382841"/>
                  </a:lnTo>
                  <a:lnTo>
                    <a:pt x="110451" y="386524"/>
                  </a:lnTo>
                  <a:lnTo>
                    <a:pt x="110972" y="388594"/>
                  </a:lnTo>
                  <a:lnTo>
                    <a:pt x="110972" y="399313"/>
                  </a:lnTo>
                  <a:lnTo>
                    <a:pt x="123951" y="399313"/>
                  </a:lnTo>
                  <a:lnTo>
                    <a:pt x="124129" y="398678"/>
                  </a:lnTo>
                  <a:lnTo>
                    <a:pt x="124485" y="397230"/>
                  </a:lnTo>
                  <a:lnTo>
                    <a:pt x="125488" y="392722"/>
                  </a:lnTo>
                  <a:lnTo>
                    <a:pt x="125742" y="389889"/>
                  </a:lnTo>
                  <a:lnTo>
                    <a:pt x="125742" y="382155"/>
                  </a:lnTo>
                  <a:lnTo>
                    <a:pt x="124980" y="378358"/>
                  </a:lnTo>
                  <a:lnTo>
                    <a:pt x="124269" y="376821"/>
                  </a:lnTo>
                  <a:close/>
                </a:path>
                <a:path w="126365" h="818514">
                  <a:moveTo>
                    <a:pt x="99796" y="215595"/>
                  </a:moveTo>
                  <a:lnTo>
                    <a:pt x="44627" y="215595"/>
                  </a:lnTo>
                  <a:lnTo>
                    <a:pt x="39827" y="216573"/>
                  </a:lnTo>
                  <a:lnTo>
                    <a:pt x="32372" y="220433"/>
                  </a:lnTo>
                  <a:lnTo>
                    <a:pt x="29679" y="223075"/>
                  </a:lnTo>
                  <a:lnTo>
                    <a:pt x="26365" y="229793"/>
                  </a:lnTo>
                  <a:lnTo>
                    <a:pt x="25539" y="233781"/>
                  </a:lnTo>
                  <a:lnTo>
                    <a:pt x="25539" y="241592"/>
                  </a:lnTo>
                  <a:lnTo>
                    <a:pt x="37134" y="260730"/>
                  </a:lnTo>
                  <a:lnTo>
                    <a:pt x="37134" y="261708"/>
                  </a:lnTo>
                  <a:lnTo>
                    <a:pt x="33083" y="263550"/>
                  </a:lnTo>
                  <a:lnTo>
                    <a:pt x="30137" y="266141"/>
                  </a:lnTo>
                  <a:lnTo>
                    <a:pt x="26454" y="272859"/>
                  </a:lnTo>
                  <a:lnTo>
                    <a:pt x="25539" y="276847"/>
                  </a:lnTo>
                  <a:lnTo>
                    <a:pt x="25539" y="284568"/>
                  </a:lnTo>
                  <a:lnTo>
                    <a:pt x="37134" y="303110"/>
                  </a:lnTo>
                  <a:lnTo>
                    <a:pt x="37134" y="304076"/>
                  </a:lnTo>
                  <a:lnTo>
                    <a:pt x="27190" y="305600"/>
                  </a:lnTo>
                  <a:lnTo>
                    <a:pt x="27190" y="321475"/>
                  </a:lnTo>
                  <a:lnTo>
                    <a:pt x="99796" y="321475"/>
                  </a:lnTo>
                  <a:lnTo>
                    <a:pt x="99796" y="302285"/>
                  </a:lnTo>
                  <a:lnTo>
                    <a:pt x="54292" y="302285"/>
                  </a:lnTo>
                  <a:lnTo>
                    <a:pt x="51536" y="301713"/>
                  </a:lnTo>
                  <a:lnTo>
                    <a:pt x="46748" y="299402"/>
                  </a:lnTo>
                  <a:lnTo>
                    <a:pt x="44856" y="297802"/>
                  </a:lnTo>
                  <a:lnTo>
                    <a:pt x="42100" y="293662"/>
                  </a:lnTo>
                  <a:lnTo>
                    <a:pt x="41414" y="291376"/>
                  </a:lnTo>
                  <a:lnTo>
                    <a:pt x="41414" y="287235"/>
                  </a:lnTo>
                  <a:lnTo>
                    <a:pt x="51676" y="278129"/>
                  </a:lnTo>
                  <a:lnTo>
                    <a:pt x="99796" y="278129"/>
                  </a:lnTo>
                  <a:lnTo>
                    <a:pt x="99796" y="258940"/>
                  </a:lnTo>
                  <a:lnTo>
                    <a:pt x="54292" y="258940"/>
                  </a:lnTo>
                  <a:lnTo>
                    <a:pt x="51536" y="258368"/>
                  </a:lnTo>
                  <a:lnTo>
                    <a:pt x="46748" y="256070"/>
                  </a:lnTo>
                  <a:lnTo>
                    <a:pt x="44856" y="254482"/>
                  </a:lnTo>
                  <a:lnTo>
                    <a:pt x="42100" y="250431"/>
                  </a:lnTo>
                  <a:lnTo>
                    <a:pt x="41414" y="248132"/>
                  </a:lnTo>
                  <a:lnTo>
                    <a:pt x="41414" y="243992"/>
                  </a:lnTo>
                  <a:lnTo>
                    <a:pt x="51676" y="234784"/>
                  </a:lnTo>
                  <a:lnTo>
                    <a:pt x="99796" y="234784"/>
                  </a:lnTo>
                  <a:lnTo>
                    <a:pt x="99796" y="215595"/>
                  </a:lnTo>
                  <a:close/>
                </a:path>
                <a:path w="126365" h="818514">
                  <a:moveTo>
                    <a:pt x="67779" y="131952"/>
                  </a:moveTo>
                  <a:lnTo>
                    <a:pt x="54152" y="131952"/>
                  </a:lnTo>
                  <a:lnTo>
                    <a:pt x="47091" y="133248"/>
                  </a:lnTo>
                  <a:lnTo>
                    <a:pt x="25539" y="173735"/>
                  </a:lnTo>
                  <a:lnTo>
                    <a:pt x="26898" y="180339"/>
                  </a:lnTo>
                  <a:lnTo>
                    <a:pt x="32321" y="191096"/>
                  </a:lnTo>
                  <a:lnTo>
                    <a:pt x="36461" y="195173"/>
                  </a:lnTo>
                  <a:lnTo>
                    <a:pt x="47599" y="200698"/>
                  </a:lnTo>
                  <a:lnTo>
                    <a:pt x="54749" y="202069"/>
                  </a:lnTo>
                  <a:lnTo>
                    <a:pt x="72148" y="202069"/>
                  </a:lnTo>
                  <a:lnTo>
                    <a:pt x="79273" y="200698"/>
                  </a:lnTo>
                  <a:lnTo>
                    <a:pt x="90500" y="195173"/>
                  </a:lnTo>
                  <a:lnTo>
                    <a:pt x="94665" y="191084"/>
                  </a:lnTo>
                  <a:lnTo>
                    <a:pt x="98896" y="182613"/>
                  </a:lnTo>
                  <a:lnTo>
                    <a:pt x="67779" y="182613"/>
                  </a:lnTo>
                  <a:lnTo>
                    <a:pt x="67779" y="182333"/>
                  </a:lnTo>
                  <a:lnTo>
                    <a:pt x="55625" y="182333"/>
                  </a:lnTo>
                  <a:lnTo>
                    <a:pt x="52044" y="181876"/>
                  </a:lnTo>
                  <a:lnTo>
                    <a:pt x="39789" y="163283"/>
                  </a:lnTo>
                  <a:lnTo>
                    <a:pt x="40055" y="161607"/>
                  </a:lnTo>
                  <a:lnTo>
                    <a:pt x="52870" y="151688"/>
                  </a:lnTo>
                  <a:lnTo>
                    <a:pt x="67779" y="151688"/>
                  </a:lnTo>
                  <a:lnTo>
                    <a:pt x="67779" y="131952"/>
                  </a:lnTo>
                  <a:close/>
                </a:path>
                <a:path w="126365" h="818514">
                  <a:moveTo>
                    <a:pt x="78727" y="131952"/>
                  </a:moveTo>
                  <a:lnTo>
                    <a:pt x="74117" y="131952"/>
                  </a:lnTo>
                  <a:lnTo>
                    <a:pt x="74117" y="150723"/>
                  </a:lnTo>
                  <a:lnTo>
                    <a:pt x="76238" y="150723"/>
                  </a:lnTo>
                  <a:lnTo>
                    <a:pt x="78130" y="151091"/>
                  </a:lnTo>
                  <a:lnTo>
                    <a:pt x="87236" y="163283"/>
                  </a:lnTo>
                  <a:lnTo>
                    <a:pt x="87236" y="169544"/>
                  </a:lnTo>
                  <a:lnTo>
                    <a:pt x="67779" y="182613"/>
                  </a:lnTo>
                  <a:lnTo>
                    <a:pt x="98896" y="182613"/>
                  </a:lnTo>
                  <a:lnTo>
                    <a:pt x="100088" y="180225"/>
                  </a:lnTo>
                  <a:lnTo>
                    <a:pt x="101401" y="173735"/>
                  </a:lnTo>
                  <a:lnTo>
                    <a:pt x="101447" y="160527"/>
                  </a:lnTo>
                  <a:lnTo>
                    <a:pt x="100876" y="155994"/>
                  </a:lnTo>
                  <a:lnTo>
                    <a:pt x="82727" y="132778"/>
                  </a:lnTo>
                  <a:lnTo>
                    <a:pt x="78727" y="131952"/>
                  </a:lnTo>
                  <a:close/>
                </a:path>
                <a:path w="126365" h="818514">
                  <a:moveTo>
                    <a:pt x="67779" y="151688"/>
                  </a:moveTo>
                  <a:lnTo>
                    <a:pt x="55625" y="151688"/>
                  </a:lnTo>
                  <a:lnTo>
                    <a:pt x="55625" y="182333"/>
                  </a:lnTo>
                  <a:lnTo>
                    <a:pt x="67779" y="182333"/>
                  </a:lnTo>
                  <a:lnTo>
                    <a:pt x="67779" y="151688"/>
                  </a:lnTo>
                  <a:close/>
                </a:path>
                <a:path w="126365" h="818514">
                  <a:moveTo>
                    <a:pt x="99796" y="52031"/>
                  </a:moveTo>
                  <a:lnTo>
                    <a:pt x="45135" y="52031"/>
                  </a:lnTo>
                  <a:lnTo>
                    <a:pt x="40220" y="53022"/>
                  </a:lnTo>
                  <a:lnTo>
                    <a:pt x="32664" y="56984"/>
                  </a:lnTo>
                  <a:lnTo>
                    <a:pt x="29908" y="59766"/>
                  </a:lnTo>
                  <a:lnTo>
                    <a:pt x="26415" y="66941"/>
                  </a:lnTo>
                  <a:lnTo>
                    <a:pt x="25539" y="71132"/>
                  </a:lnTo>
                  <a:lnTo>
                    <a:pt x="25618" y="79971"/>
                  </a:lnTo>
                  <a:lnTo>
                    <a:pt x="37134" y="99517"/>
                  </a:lnTo>
                  <a:lnTo>
                    <a:pt x="37134" y="100482"/>
                  </a:lnTo>
                  <a:lnTo>
                    <a:pt x="27190" y="102006"/>
                  </a:lnTo>
                  <a:lnTo>
                    <a:pt x="27190" y="117881"/>
                  </a:lnTo>
                  <a:lnTo>
                    <a:pt x="99796" y="117881"/>
                  </a:lnTo>
                  <a:lnTo>
                    <a:pt x="99796" y="98691"/>
                  </a:lnTo>
                  <a:lnTo>
                    <a:pt x="54292" y="98691"/>
                  </a:lnTo>
                  <a:lnTo>
                    <a:pt x="51536" y="98043"/>
                  </a:lnTo>
                  <a:lnTo>
                    <a:pt x="46748" y="95465"/>
                  </a:lnTo>
                  <a:lnTo>
                    <a:pt x="44856" y="93675"/>
                  </a:lnTo>
                  <a:lnTo>
                    <a:pt x="42100" y="89077"/>
                  </a:lnTo>
                  <a:lnTo>
                    <a:pt x="41414" y="86499"/>
                  </a:lnTo>
                  <a:lnTo>
                    <a:pt x="41414" y="81711"/>
                  </a:lnTo>
                  <a:lnTo>
                    <a:pt x="51942" y="71221"/>
                  </a:lnTo>
                  <a:lnTo>
                    <a:pt x="99796" y="71221"/>
                  </a:lnTo>
                  <a:lnTo>
                    <a:pt x="99796" y="52031"/>
                  </a:lnTo>
                  <a:close/>
                </a:path>
                <a:path w="126365" h="818514">
                  <a:moveTo>
                    <a:pt x="99250" y="0"/>
                  </a:moveTo>
                  <a:lnTo>
                    <a:pt x="86550" y="0"/>
                  </a:lnTo>
                  <a:lnTo>
                    <a:pt x="86550" y="9067"/>
                  </a:lnTo>
                  <a:lnTo>
                    <a:pt x="85966" y="10718"/>
                  </a:lnTo>
                  <a:lnTo>
                    <a:pt x="83667" y="12750"/>
                  </a:lnTo>
                  <a:lnTo>
                    <a:pt x="81991" y="13246"/>
                  </a:lnTo>
                  <a:lnTo>
                    <a:pt x="6489" y="13246"/>
                  </a:lnTo>
                  <a:lnTo>
                    <a:pt x="6489" y="28155"/>
                  </a:lnTo>
                  <a:lnTo>
                    <a:pt x="27190" y="31749"/>
                  </a:lnTo>
                  <a:lnTo>
                    <a:pt x="27190" y="41414"/>
                  </a:lnTo>
                  <a:lnTo>
                    <a:pt x="41960" y="41414"/>
                  </a:lnTo>
                  <a:lnTo>
                    <a:pt x="41960" y="32435"/>
                  </a:lnTo>
                  <a:lnTo>
                    <a:pt x="86359" y="32435"/>
                  </a:lnTo>
                  <a:lnTo>
                    <a:pt x="89471" y="31800"/>
                  </a:lnTo>
                  <a:lnTo>
                    <a:pt x="95084" y="29222"/>
                  </a:lnTo>
                  <a:lnTo>
                    <a:pt x="97307" y="27152"/>
                  </a:lnTo>
                  <a:lnTo>
                    <a:pt x="100622" y="21437"/>
                  </a:lnTo>
                  <a:lnTo>
                    <a:pt x="101447" y="17716"/>
                  </a:lnTo>
                  <a:lnTo>
                    <a:pt x="101333" y="10210"/>
                  </a:lnTo>
                  <a:lnTo>
                    <a:pt x="100876" y="6908"/>
                  </a:lnTo>
                  <a:lnTo>
                    <a:pt x="100596" y="5333"/>
                  </a:lnTo>
                  <a:lnTo>
                    <a:pt x="99961" y="2400"/>
                  </a:lnTo>
                  <a:lnTo>
                    <a:pt x="99618" y="1104"/>
                  </a:lnTo>
                  <a:lnTo>
                    <a:pt x="99250" y="0"/>
                  </a:lnTo>
                  <a:close/>
                </a:path>
                <a:path w="126365" h="818514">
                  <a:moveTo>
                    <a:pt x="41960" y="0"/>
                  </a:moveTo>
                  <a:lnTo>
                    <a:pt x="27190" y="0"/>
                  </a:lnTo>
                  <a:lnTo>
                    <a:pt x="27190" y="13246"/>
                  </a:lnTo>
                  <a:lnTo>
                    <a:pt x="41960" y="13246"/>
                  </a:lnTo>
                  <a:lnTo>
                    <a:pt x="41960" y="0"/>
                  </a:lnTo>
                  <a:close/>
                </a:path>
              </a:pathLst>
            </a:custGeom>
            <a:solidFill>
              <a:srgbClr val="FFFFFF">
                <a:alpha val="94999"/>
              </a:srgbClr>
            </a:solidFill>
          </p:spPr>
          <p:txBody>
            <a:bodyPr wrap="square" lIns="0" tIns="0" rIns="0" bIns="0" rtlCol="0"/>
            <a:lstStyle/>
            <a:p>
              <a:endParaRPr/>
            </a:p>
          </p:txBody>
        </p:sp>
        <p:pic>
          <p:nvPicPr>
            <p:cNvPr id="15" name="object 15"/>
            <p:cNvPicPr/>
            <p:nvPr/>
          </p:nvPicPr>
          <p:blipFill>
            <a:blip r:embed="rId5" cstate="print"/>
            <a:stretch>
              <a:fillRect/>
            </a:stretch>
          </p:blipFill>
          <p:spPr>
            <a:xfrm>
              <a:off x="521665" y="1817623"/>
              <a:ext cx="145389" cy="145389"/>
            </a:xfrm>
            <a:prstGeom prst="rect">
              <a:avLst/>
            </a:prstGeom>
          </p:spPr>
        </p:pic>
      </p:grpSp>
      <p:sp>
        <p:nvSpPr>
          <p:cNvPr id="20" name="object 20"/>
          <p:cNvSpPr txBox="1"/>
          <p:nvPr/>
        </p:nvSpPr>
        <p:spPr>
          <a:xfrm>
            <a:off x="444500" y="942439"/>
            <a:ext cx="3212465" cy="513080"/>
          </a:xfrm>
          <a:prstGeom prst="rect">
            <a:avLst/>
          </a:prstGeom>
        </p:spPr>
        <p:txBody>
          <a:bodyPr vert="horz" wrap="square" lIns="0" tIns="12700" rIns="0" bIns="0" rtlCol="0">
            <a:spAutoFit/>
          </a:bodyPr>
          <a:lstStyle/>
          <a:p>
            <a:pPr marL="12700" marR="5080">
              <a:lnSpc>
                <a:spcPct val="100000"/>
              </a:lnSpc>
              <a:spcBef>
                <a:spcPts val="100"/>
              </a:spcBef>
            </a:pPr>
            <a:r>
              <a:rPr sz="1600" b="1" dirty="0">
                <a:solidFill>
                  <a:srgbClr val="000101"/>
                </a:solidFill>
                <a:latin typeface="Arial"/>
                <a:cs typeface="Arial"/>
              </a:rPr>
              <a:t>How</a:t>
            </a:r>
            <a:r>
              <a:rPr sz="1600" b="1" spc="-110" dirty="0">
                <a:solidFill>
                  <a:srgbClr val="000101"/>
                </a:solidFill>
                <a:latin typeface="Arial"/>
                <a:cs typeface="Arial"/>
              </a:rPr>
              <a:t> </a:t>
            </a:r>
            <a:r>
              <a:rPr sz="1600" b="1" spc="-25" dirty="0">
                <a:solidFill>
                  <a:srgbClr val="000101"/>
                </a:solidFill>
                <a:latin typeface="Arial"/>
                <a:cs typeface="Arial"/>
              </a:rPr>
              <a:t>did</a:t>
            </a:r>
            <a:r>
              <a:rPr sz="1600" b="1" spc="-105" dirty="0">
                <a:solidFill>
                  <a:srgbClr val="000101"/>
                </a:solidFill>
                <a:latin typeface="Arial"/>
                <a:cs typeface="Arial"/>
              </a:rPr>
              <a:t> </a:t>
            </a:r>
            <a:r>
              <a:rPr sz="1600" b="1" dirty="0">
                <a:solidFill>
                  <a:srgbClr val="000101"/>
                </a:solidFill>
                <a:latin typeface="Arial"/>
                <a:cs typeface="Arial"/>
              </a:rPr>
              <a:t>the</a:t>
            </a:r>
            <a:r>
              <a:rPr sz="1600" b="1" spc="-105" dirty="0">
                <a:solidFill>
                  <a:srgbClr val="000101"/>
                </a:solidFill>
                <a:latin typeface="Arial"/>
                <a:cs typeface="Arial"/>
              </a:rPr>
              <a:t> </a:t>
            </a:r>
            <a:r>
              <a:rPr sz="1600" b="1" dirty="0">
                <a:solidFill>
                  <a:srgbClr val="000101"/>
                </a:solidFill>
                <a:latin typeface="Arial"/>
                <a:cs typeface="Arial"/>
              </a:rPr>
              <a:t>market</a:t>
            </a:r>
            <a:r>
              <a:rPr sz="1600" b="1" spc="-105" dirty="0">
                <a:solidFill>
                  <a:srgbClr val="000101"/>
                </a:solidFill>
                <a:latin typeface="Arial"/>
                <a:cs typeface="Arial"/>
              </a:rPr>
              <a:t> </a:t>
            </a:r>
            <a:r>
              <a:rPr sz="1600" b="1" dirty="0">
                <a:solidFill>
                  <a:srgbClr val="000101"/>
                </a:solidFill>
                <a:latin typeface="Arial"/>
                <a:cs typeface="Arial"/>
              </a:rPr>
              <a:t>and</a:t>
            </a:r>
            <a:r>
              <a:rPr sz="1600" b="1" spc="-110" dirty="0">
                <a:solidFill>
                  <a:srgbClr val="000101"/>
                </a:solidFill>
                <a:latin typeface="Arial"/>
                <a:cs typeface="Arial"/>
              </a:rPr>
              <a:t> </a:t>
            </a:r>
            <a:r>
              <a:rPr sz="1600" b="1" spc="-10" dirty="0">
                <a:solidFill>
                  <a:srgbClr val="000101"/>
                </a:solidFill>
                <a:latin typeface="Arial"/>
                <a:cs typeface="Arial"/>
              </a:rPr>
              <a:t>economy </a:t>
            </a:r>
            <a:r>
              <a:rPr sz="1600" b="1" dirty="0">
                <a:solidFill>
                  <a:srgbClr val="000101"/>
                </a:solidFill>
                <a:latin typeface="Arial"/>
                <a:cs typeface="Arial"/>
              </a:rPr>
              <a:t>do</a:t>
            </a:r>
            <a:r>
              <a:rPr sz="1600" b="1" spc="-125" dirty="0">
                <a:solidFill>
                  <a:srgbClr val="000101"/>
                </a:solidFill>
                <a:latin typeface="Arial"/>
                <a:cs typeface="Arial"/>
              </a:rPr>
              <a:t> </a:t>
            </a:r>
            <a:r>
              <a:rPr sz="1600" b="1" dirty="0">
                <a:solidFill>
                  <a:srgbClr val="000101"/>
                </a:solidFill>
                <a:latin typeface="Arial"/>
                <a:cs typeface="Arial"/>
              </a:rPr>
              <a:t>under</a:t>
            </a:r>
            <a:r>
              <a:rPr sz="1600" b="1" spc="-150" dirty="0">
                <a:solidFill>
                  <a:srgbClr val="000101"/>
                </a:solidFill>
                <a:latin typeface="Arial"/>
                <a:cs typeface="Arial"/>
              </a:rPr>
              <a:t> </a:t>
            </a:r>
            <a:r>
              <a:rPr sz="1600" b="1" spc="-30" dirty="0">
                <a:solidFill>
                  <a:srgbClr val="000101"/>
                </a:solidFill>
                <a:latin typeface="Arial"/>
                <a:cs typeface="Arial"/>
              </a:rPr>
              <a:t>Trump</a:t>
            </a:r>
            <a:r>
              <a:rPr sz="1600" b="1" spc="-125" dirty="0">
                <a:solidFill>
                  <a:srgbClr val="000101"/>
                </a:solidFill>
                <a:latin typeface="Arial"/>
                <a:cs typeface="Arial"/>
              </a:rPr>
              <a:t> </a:t>
            </a:r>
            <a:r>
              <a:rPr sz="1600" b="1" dirty="0">
                <a:solidFill>
                  <a:srgbClr val="000101"/>
                </a:solidFill>
                <a:latin typeface="Arial"/>
                <a:cs typeface="Arial"/>
              </a:rPr>
              <a:t>vs.</a:t>
            </a:r>
            <a:r>
              <a:rPr sz="1600" b="1" spc="-120" dirty="0">
                <a:solidFill>
                  <a:srgbClr val="000101"/>
                </a:solidFill>
                <a:latin typeface="Arial"/>
                <a:cs typeface="Arial"/>
              </a:rPr>
              <a:t> </a:t>
            </a:r>
            <a:r>
              <a:rPr sz="1600" b="1" dirty="0">
                <a:solidFill>
                  <a:srgbClr val="000101"/>
                </a:solidFill>
                <a:latin typeface="Arial"/>
                <a:cs typeface="Arial"/>
              </a:rPr>
              <a:t>under</a:t>
            </a:r>
            <a:r>
              <a:rPr sz="1600" b="1" spc="-150" dirty="0">
                <a:solidFill>
                  <a:srgbClr val="000101"/>
                </a:solidFill>
                <a:latin typeface="Arial"/>
                <a:cs typeface="Arial"/>
              </a:rPr>
              <a:t> </a:t>
            </a:r>
            <a:r>
              <a:rPr sz="1600" b="1" spc="-10" dirty="0">
                <a:solidFill>
                  <a:srgbClr val="000101"/>
                </a:solidFill>
                <a:latin typeface="Arial"/>
                <a:cs typeface="Arial"/>
              </a:rPr>
              <a:t>Biden?</a:t>
            </a:r>
            <a:endParaRPr sz="1600">
              <a:latin typeface="Arial"/>
              <a:cs typeface="Arial"/>
            </a:endParaRPr>
          </a:p>
        </p:txBody>
      </p:sp>
      <p:sp>
        <p:nvSpPr>
          <p:cNvPr id="54" name="object 54"/>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4</a:t>
            </a:fld>
            <a:endParaRPr spc="-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grpSp>
        <p:nvGrpSpPr>
          <p:cNvPr id="4" name="object 4"/>
          <p:cNvGrpSpPr/>
          <p:nvPr/>
        </p:nvGrpSpPr>
        <p:grpSpPr>
          <a:xfrm>
            <a:off x="457200" y="788923"/>
            <a:ext cx="9203690" cy="799465"/>
            <a:chOff x="457200" y="788923"/>
            <a:chExt cx="9203690" cy="799465"/>
          </a:xfrm>
        </p:grpSpPr>
        <p:sp>
          <p:nvSpPr>
            <p:cNvPr id="5" name="object 5"/>
            <p:cNvSpPr/>
            <p:nvPr/>
          </p:nvSpPr>
          <p:spPr>
            <a:xfrm>
              <a:off x="8096745" y="835392"/>
              <a:ext cx="1564005" cy="722630"/>
            </a:xfrm>
            <a:custGeom>
              <a:avLst/>
              <a:gdLst/>
              <a:ahLst/>
              <a:cxnLst/>
              <a:rect l="l" t="t" r="r" b="b"/>
              <a:pathLst>
                <a:path w="1564004" h="722630">
                  <a:moveTo>
                    <a:pt x="717804" y="0"/>
                  </a:moveTo>
                  <a:lnTo>
                    <a:pt x="0" y="0"/>
                  </a:lnTo>
                  <a:lnTo>
                    <a:pt x="0" y="722376"/>
                  </a:lnTo>
                  <a:lnTo>
                    <a:pt x="717804" y="722376"/>
                  </a:lnTo>
                  <a:lnTo>
                    <a:pt x="717804" y="0"/>
                  </a:lnTo>
                  <a:close/>
                </a:path>
                <a:path w="1564004" h="722630">
                  <a:moveTo>
                    <a:pt x="1563624" y="0"/>
                  </a:moveTo>
                  <a:lnTo>
                    <a:pt x="845820" y="0"/>
                  </a:lnTo>
                  <a:lnTo>
                    <a:pt x="845820" y="722376"/>
                  </a:lnTo>
                  <a:lnTo>
                    <a:pt x="1563624" y="722376"/>
                  </a:lnTo>
                  <a:lnTo>
                    <a:pt x="1563624" y="0"/>
                  </a:lnTo>
                  <a:close/>
                </a:path>
              </a:pathLst>
            </a:custGeom>
            <a:solidFill>
              <a:srgbClr val="000000">
                <a:alpha val="1274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8055836" y="788923"/>
              <a:ext cx="696110" cy="696110"/>
            </a:xfrm>
            <a:prstGeom prst="rect">
              <a:avLst/>
            </a:prstGeom>
          </p:spPr>
        </p:pic>
        <p:pic>
          <p:nvPicPr>
            <p:cNvPr id="7" name="object 7"/>
            <p:cNvPicPr/>
            <p:nvPr/>
          </p:nvPicPr>
          <p:blipFill>
            <a:blip r:embed="rId3" cstate="print"/>
            <a:stretch>
              <a:fillRect/>
            </a:stretch>
          </p:blipFill>
          <p:spPr>
            <a:xfrm>
              <a:off x="8898039" y="798067"/>
              <a:ext cx="696110" cy="696110"/>
            </a:xfrm>
            <a:prstGeom prst="rect">
              <a:avLst/>
            </a:prstGeom>
          </p:spPr>
        </p:pic>
        <p:sp>
          <p:nvSpPr>
            <p:cNvPr id="8" name="object 8"/>
            <p:cNvSpPr/>
            <p:nvPr/>
          </p:nvSpPr>
          <p:spPr>
            <a:xfrm>
              <a:off x="457200" y="1581861"/>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endParaRPr/>
            </a:p>
          </p:txBody>
        </p:sp>
      </p:grpSp>
      <p:sp>
        <p:nvSpPr>
          <p:cNvPr id="20" name="object 20"/>
          <p:cNvSpPr txBox="1"/>
          <p:nvPr/>
        </p:nvSpPr>
        <p:spPr>
          <a:xfrm>
            <a:off x="444500" y="942439"/>
            <a:ext cx="3212465" cy="513080"/>
          </a:xfrm>
          <a:prstGeom prst="rect">
            <a:avLst/>
          </a:prstGeom>
        </p:spPr>
        <p:txBody>
          <a:bodyPr vert="horz" wrap="square" lIns="0" tIns="12700" rIns="0" bIns="0" rtlCol="0">
            <a:spAutoFit/>
          </a:bodyPr>
          <a:lstStyle/>
          <a:p>
            <a:pPr marL="12700" marR="5080">
              <a:lnSpc>
                <a:spcPct val="100000"/>
              </a:lnSpc>
              <a:spcBef>
                <a:spcPts val="100"/>
              </a:spcBef>
            </a:pPr>
            <a:r>
              <a:rPr sz="1600" b="1" dirty="0">
                <a:solidFill>
                  <a:srgbClr val="000101"/>
                </a:solidFill>
                <a:latin typeface="Arial"/>
                <a:cs typeface="Arial"/>
              </a:rPr>
              <a:t>How</a:t>
            </a:r>
            <a:r>
              <a:rPr sz="1600" b="1" spc="-110" dirty="0">
                <a:solidFill>
                  <a:srgbClr val="000101"/>
                </a:solidFill>
                <a:latin typeface="Arial"/>
                <a:cs typeface="Arial"/>
              </a:rPr>
              <a:t> </a:t>
            </a:r>
            <a:r>
              <a:rPr sz="1600" b="1" spc="-25" dirty="0">
                <a:solidFill>
                  <a:srgbClr val="000101"/>
                </a:solidFill>
                <a:latin typeface="Arial"/>
                <a:cs typeface="Arial"/>
              </a:rPr>
              <a:t>did</a:t>
            </a:r>
            <a:r>
              <a:rPr sz="1600" b="1" spc="-105" dirty="0">
                <a:solidFill>
                  <a:srgbClr val="000101"/>
                </a:solidFill>
                <a:latin typeface="Arial"/>
                <a:cs typeface="Arial"/>
              </a:rPr>
              <a:t> </a:t>
            </a:r>
            <a:r>
              <a:rPr sz="1600" b="1" dirty="0">
                <a:solidFill>
                  <a:srgbClr val="000101"/>
                </a:solidFill>
                <a:latin typeface="Arial"/>
                <a:cs typeface="Arial"/>
              </a:rPr>
              <a:t>the</a:t>
            </a:r>
            <a:r>
              <a:rPr sz="1600" b="1" spc="-105" dirty="0">
                <a:solidFill>
                  <a:srgbClr val="000101"/>
                </a:solidFill>
                <a:latin typeface="Arial"/>
                <a:cs typeface="Arial"/>
              </a:rPr>
              <a:t> </a:t>
            </a:r>
            <a:r>
              <a:rPr sz="1600" b="1" dirty="0">
                <a:solidFill>
                  <a:srgbClr val="000101"/>
                </a:solidFill>
                <a:latin typeface="Arial"/>
                <a:cs typeface="Arial"/>
              </a:rPr>
              <a:t>market</a:t>
            </a:r>
            <a:r>
              <a:rPr sz="1600" b="1" spc="-105" dirty="0">
                <a:solidFill>
                  <a:srgbClr val="000101"/>
                </a:solidFill>
                <a:latin typeface="Arial"/>
                <a:cs typeface="Arial"/>
              </a:rPr>
              <a:t> </a:t>
            </a:r>
            <a:r>
              <a:rPr sz="1600" b="1" dirty="0">
                <a:solidFill>
                  <a:srgbClr val="000101"/>
                </a:solidFill>
                <a:latin typeface="Arial"/>
                <a:cs typeface="Arial"/>
              </a:rPr>
              <a:t>and</a:t>
            </a:r>
            <a:r>
              <a:rPr sz="1600" b="1" spc="-110" dirty="0">
                <a:solidFill>
                  <a:srgbClr val="000101"/>
                </a:solidFill>
                <a:latin typeface="Arial"/>
                <a:cs typeface="Arial"/>
              </a:rPr>
              <a:t> </a:t>
            </a:r>
            <a:r>
              <a:rPr sz="1600" b="1" spc="-10" dirty="0">
                <a:solidFill>
                  <a:srgbClr val="000101"/>
                </a:solidFill>
                <a:latin typeface="Arial"/>
                <a:cs typeface="Arial"/>
              </a:rPr>
              <a:t>economy </a:t>
            </a:r>
            <a:r>
              <a:rPr sz="1600" b="1" dirty="0">
                <a:solidFill>
                  <a:srgbClr val="000101"/>
                </a:solidFill>
                <a:latin typeface="Arial"/>
                <a:cs typeface="Arial"/>
              </a:rPr>
              <a:t>do</a:t>
            </a:r>
            <a:r>
              <a:rPr sz="1600" b="1" spc="-125" dirty="0">
                <a:solidFill>
                  <a:srgbClr val="000101"/>
                </a:solidFill>
                <a:latin typeface="Arial"/>
                <a:cs typeface="Arial"/>
              </a:rPr>
              <a:t> </a:t>
            </a:r>
            <a:r>
              <a:rPr sz="1600" b="1" dirty="0">
                <a:solidFill>
                  <a:srgbClr val="000101"/>
                </a:solidFill>
                <a:latin typeface="Arial"/>
                <a:cs typeface="Arial"/>
              </a:rPr>
              <a:t>under</a:t>
            </a:r>
            <a:r>
              <a:rPr sz="1600" b="1" spc="-150" dirty="0">
                <a:solidFill>
                  <a:srgbClr val="000101"/>
                </a:solidFill>
                <a:latin typeface="Arial"/>
                <a:cs typeface="Arial"/>
              </a:rPr>
              <a:t> </a:t>
            </a:r>
            <a:r>
              <a:rPr sz="1600" b="1" spc="-30" dirty="0">
                <a:solidFill>
                  <a:srgbClr val="000101"/>
                </a:solidFill>
                <a:latin typeface="Arial"/>
                <a:cs typeface="Arial"/>
              </a:rPr>
              <a:t>Trump</a:t>
            </a:r>
            <a:r>
              <a:rPr sz="1600" b="1" spc="-125" dirty="0">
                <a:solidFill>
                  <a:srgbClr val="000101"/>
                </a:solidFill>
                <a:latin typeface="Arial"/>
                <a:cs typeface="Arial"/>
              </a:rPr>
              <a:t> </a:t>
            </a:r>
            <a:r>
              <a:rPr sz="1600" b="1" dirty="0">
                <a:solidFill>
                  <a:srgbClr val="000101"/>
                </a:solidFill>
                <a:latin typeface="Arial"/>
                <a:cs typeface="Arial"/>
              </a:rPr>
              <a:t>vs.</a:t>
            </a:r>
            <a:r>
              <a:rPr sz="1600" b="1" spc="-120" dirty="0">
                <a:solidFill>
                  <a:srgbClr val="000101"/>
                </a:solidFill>
                <a:latin typeface="Arial"/>
                <a:cs typeface="Arial"/>
              </a:rPr>
              <a:t> </a:t>
            </a:r>
            <a:r>
              <a:rPr sz="1600" b="1" dirty="0">
                <a:solidFill>
                  <a:srgbClr val="000101"/>
                </a:solidFill>
                <a:latin typeface="Arial"/>
                <a:cs typeface="Arial"/>
              </a:rPr>
              <a:t>under</a:t>
            </a:r>
            <a:r>
              <a:rPr sz="1600" b="1" spc="-150" dirty="0">
                <a:solidFill>
                  <a:srgbClr val="000101"/>
                </a:solidFill>
                <a:latin typeface="Arial"/>
                <a:cs typeface="Arial"/>
              </a:rPr>
              <a:t> </a:t>
            </a:r>
            <a:r>
              <a:rPr sz="1600" b="1" spc="-10" dirty="0">
                <a:solidFill>
                  <a:srgbClr val="000101"/>
                </a:solidFill>
                <a:latin typeface="Arial"/>
                <a:cs typeface="Arial"/>
              </a:rPr>
              <a:t>Biden?</a:t>
            </a:r>
            <a:endParaRPr sz="1600">
              <a:latin typeface="Arial"/>
              <a:cs typeface="Arial"/>
            </a:endParaRPr>
          </a:p>
        </p:txBody>
      </p:sp>
      <p:grpSp>
        <p:nvGrpSpPr>
          <p:cNvPr id="21" name="object 21"/>
          <p:cNvGrpSpPr/>
          <p:nvPr/>
        </p:nvGrpSpPr>
        <p:grpSpPr>
          <a:xfrm>
            <a:off x="444500" y="1710181"/>
            <a:ext cx="9374377" cy="5300217"/>
            <a:chOff x="5452617" y="1710182"/>
            <a:chExt cx="4366260" cy="2688590"/>
          </a:xfrm>
        </p:grpSpPr>
        <p:sp>
          <p:nvSpPr>
            <p:cNvPr id="22" name="object 22"/>
            <p:cNvSpPr/>
            <p:nvPr/>
          </p:nvSpPr>
          <p:spPr>
            <a:xfrm>
              <a:off x="5452617" y="1710182"/>
              <a:ext cx="4366260" cy="2688590"/>
            </a:xfrm>
            <a:custGeom>
              <a:avLst/>
              <a:gdLst/>
              <a:ahLst/>
              <a:cxnLst/>
              <a:rect l="l" t="t" r="r" b="b"/>
              <a:pathLst>
                <a:path w="4366259" h="2688590">
                  <a:moveTo>
                    <a:pt x="4366260" y="0"/>
                  </a:moveTo>
                  <a:lnTo>
                    <a:pt x="0" y="0"/>
                  </a:lnTo>
                  <a:lnTo>
                    <a:pt x="0" y="2688336"/>
                  </a:lnTo>
                  <a:lnTo>
                    <a:pt x="4366260" y="2688336"/>
                  </a:lnTo>
                  <a:lnTo>
                    <a:pt x="4366260" y="0"/>
                  </a:lnTo>
                  <a:close/>
                </a:path>
              </a:pathLst>
            </a:custGeom>
            <a:solidFill>
              <a:srgbClr val="000000">
                <a:alpha val="9999"/>
              </a:srgbClr>
            </a:solidFill>
          </p:spPr>
          <p:txBody>
            <a:bodyPr wrap="square" lIns="0" tIns="0" rIns="0" bIns="0" rtlCol="0"/>
            <a:lstStyle/>
            <a:p>
              <a:endParaRPr/>
            </a:p>
          </p:txBody>
        </p:sp>
        <p:sp>
          <p:nvSpPr>
            <p:cNvPr id="23" name="object 23"/>
            <p:cNvSpPr/>
            <p:nvPr/>
          </p:nvSpPr>
          <p:spPr>
            <a:xfrm>
              <a:off x="5494019" y="1752600"/>
              <a:ext cx="4105910" cy="2426335"/>
            </a:xfrm>
            <a:custGeom>
              <a:avLst/>
              <a:gdLst/>
              <a:ahLst/>
              <a:cxnLst/>
              <a:rect l="l" t="t" r="r" b="b"/>
              <a:pathLst>
                <a:path w="4105909" h="2426335">
                  <a:moveTo>
                    <a:pt x="4105655" y="0"/>
                  </a:moveTo>
                  <a:lnTo>
                    <a:pt x="0" y="0"/>
                  </a:lnTo>
                  <a:lnTo>
                    <a:pt x="0" y="2425903"/>
                  </a:lnTo>
                  <a:lnTo>
                    <a:pt x="4105655" y="2425903"/>
                  </a:lnTo>
                  <a:lnTo>
                    <a:pt x="4105655" y="0"/>
                  </a:lnTo>
                  <a:close/>
                </a:path>
              </a:pathLst>
            </a:custGeom>
            <a:solidFill>
              <a:srgbClr val="FFFFFF"/>
            </a:solidFill>
          </p:spPr>
          <p:txBody>
            <a:bodyPr wrap="square" lIns="0" tIns="0" rIns="0" bIns="0" rtlCol="0"/>
            <a:lstStyle/>
            <a:p>
              <a:endParaRPr/>
            </a:p>
          </p:txBody>
        </p:sp>
        <p:pic>
          <p:nvPicPr>
            <p:cNvPr id="24" name="object 24"/>
            <p:cNvPicPr/>
            <p:nvPr/>
          </p:nvPicPr>
          <p:blipFill>
            <a:blip r:embed="rId4" cstate="print"/>
            <a:stretch>
              <a:fillRect/>
            </a:stretch>
          </p:blipFill>
          <p:spPr>
            <a:xfrm>
              <a:off x="5788151" y="1815084"/>
              <a:ext cx="3781044" cy="2327440"/>
            </a:xfrm>
            <a:prstGeom prst="rect">
              <a:avLst/>
            </a:prstGeom>
          </p:spPr>
        </p:pic>
        <p:sp>
          <p:nvSpPr>
            <p:cNvPr id="25" name="object 25"/>
            <p:cNvSpPr/>
            <p:nvPr/>
          </p:nvSpPr>
          <p:spPr>
            <a:xfrm>
              <a:off x="5494019" y="1752600"/>
              <a:ext cx="269240" cy="2425065"/>
            </a:xfrm>
            <a:custGeom>
              <a:avLst/>
              <a:gdLst/>
              <a:ahLst/>
              <a:cxnLst/>
              <a:rect l="l" t="t" r="r" b="b"/>
              <a:pathLst>
                <a:path w="269239" h="2425065">
                  <a:moveTo>
                    <a:pt x="268732" y="0"/>
                  </a:moveTo>
                  <a:lnTo>
                    <a:pt x="0" y="0"/>
                  </a:lnTo>
                  <a:lnTo>
                    <a:pt x="0" y="2424633"/>
                  </a:lnTo>
                  <a:lnTo>
                    <a:pt x="268732" y="2424633"/>
                  </a:lnTo>
                  <a:lnTo>
                    <a:pt x="268732" y="0"/>
                  </a:lnTo>
                  <a:close/>
                </a:path>
              </a:pathLst>
            </a:custGeom>
            <a:solidFill>
              <a:srgbClr val="294574">
                <a:alpha val="73999"/>
              </a:srgbClr>
            </a:solidFill>
          </p:spPr>
          <p:txBody>
            <a:bodyPr wrap="square" lIns="0" tIns="0" rIns="0" bIns="0" rtlCol="0"/>
            <a:lstStyle/>
            <a:p>
              <a:endParaRPr/>
            </a:p>
          </p:txBody>
        </p:sp>
        <p:pic>
          <p:nvPicPr>
            <p:cNvPr id="26" name="object 26"/>
            <p:cNvPicPr/>
            <p:nvPr/>
          </p:nvPicPr>
          <p:blipFill>
            <a:blip r:embed="rId5" cstate="print"/>
            <a:stretch>
              <a:fillRect/>
            </a:stretch>
          </p:blipFill>
          <p:spPr>
            <a:xfrm>
              <a:off x="5540908" y="1786140"/>
              <a:ext cx="174954" cy="174942"/>
            </a:xfrm>
            <a:prstGeom prst="rect">
              <a:avLst/>
            </a:prstGeom>
          </p:spPr>
        </p:pic>
        <p:pic>
          <p:nvPicPr>
            <p:cNvPr id="27" name="object 27"/>
            <p:cNvPicPr/>
            <p:nvPr/>
          </p:nvPicPr>
          <p:blipFill>
            <a:blip r:embed="rId6" cstate="print"/>
            <a:stretch>
              <a:fillRect/>
            </a:stretch>
          </p:blipFill>
          <p:spPr>
            <a:xfrm>
              <a:off x="5568609" y="2189210"/>
              <a:ext cx="98005" cy="750049"/>
            </a:xfrm>
            <a:prstGeom prst="rect">
              <a:avLst/>
            </a:prstGeom>
          </p:spPr>
        </p:pic>
      </p:grpSp>
      <p:sp>
        <p:nvSpPr>
          <p:cNvPr id="54" name="object 54"/>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5</a:t>
            </a:fld>
            <a:endParaRPr spc="-50" dirty="0"/>
          </a:p>
        </p:txBody>
      </p:sp>
    </p:spTree>
    <p:extLst>
      <p:ext uri="{BB962C8B-B14F-4D97-AF65-F5344CB8AC3E}">
        <p14:creationId xmlns:p14="http://schemas.microsoft.com/office/powerpoint/2010/main" val="29384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grpSp>
        <p:nvGrpSpPr>
          <p:cNvPr id="4" name="object 4"/>
          <p:cNvGrpSpPr/>
          <p:nvPr/>
        </p:nvGrpSpPr>
        <p:grpSpPr>
          <a:xfrm>
            <a:off x="457200" y="788923"/>
            <a:ext cx="9203690" cy="799465"/>
            <a:chOff x="457200" y="788923"/>
            <a:chExt cx="9203690" cy="799465"/>
          </a:xfrm>
        </p:grpSpPr>
        <p:sp>
          <p:nvSpPr>
            <p:cNvPr id="5" name="object 5"/>
            <p:cNvSpPr/>
            <p:nvPr/>
          </p:nvSpPr>
          <p:spPr>
            <a:xfrm>
              <a:off x="8096745" y="835392"/>
              <a:ext cx="1564005" cy="722630"/>
            </a:xfrm>
            <a:custGeom>
              <a:avLst/>
              <a:gdLst/>
              <a:ahLst/>
              <a:cxnLst/>
              <a:rect l="l" t="t" r="r" b="b"/>
              <a:pathLst>
                <a:path w="1564004" h="722630">
                  <a:moveTo>
                    <a:pt x="717804" y="0"/>
                  </a:moveTo>
                  <a:lnTo>
                    <a:pt x="0" y="0"/>
                  </a:lnTo>
                  <a:lnTo>
                    <a:pt x="0" y="722376"/>
                  </a:lnTo>
                  <a:lnTo>
                    <a:pt x="717804" y="722376"/>
                  </a:lnTo>
                  <a:lnTo>
                    <a:pt x="717804" y="0"/>
                  </a:lnTo>
                  <a:close/>
                </a:path>
                <a:path w="1564004" h="722630">
                  <a:moveTo>
                    <a:pt x="1563624" y="0"/>
                  </a:moveTo>
                  <a:lnTo>
                    <a:pt x="845820" y="0"/>
                  </a:lnTo>
                  <a:lnTo>
                    <a:pt x="845820" y="722376"/>
                  </a:lnTo>
                  <a:lnTo>
                    <a:pt x="1563624" y="722376"/>
                  </a:lnTo>
                  <a:lnTo>
                    <a:pt x="1563624" y="0"/>
                  </a:lnTo>
                  <a:close/>
                </a:path>
              </a:pathLst>
            </a:custGeom>
            <a:solidFill>
              <a:srgbClr val="000000">
                <a:alpha val="1274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8055836" y="788923"/>
              <a:ext cx="696110" cy="696110"/>
            </a:xfrm>
            <a:prstGeom prst="rect">
              <a:avLst/>
            </a:prstGeom>
          </p:spPr>
        </p:pic>
        <p:pic>
          <p:nvPicPr>
            <p:cNvPr id="7" name="object 7"/>
            <p:cNvPicPr/>
            <p:nvPr/>
          </p:nvPicPr>
          <p:blipFill>
            <a:blip r:embed="rId3" cstate="print"/>
            <a:stretch>
              <a:fillRect/>
            </a:stretch>
          </p:blipFill>
          <p:spPr>
            <a:xfrm>
              <a:off x="8898039" y="798067"/>
              <a:ext cx="696110" cy="696110"/>
            </a:xfrm>
            <a:prstGeom prst="rect">
              <a:avLst/>
            </a:prstGeom>
          </p:spPr>
        </p:pic>
        <p:sp>
          <p:nvSpPr>
            <p:cNvPr id="8" name="object 8"/>
            <p:cNvSpPr/>
            <p:nvPr/>
          </p:nvSpPr>
          <p:spPr>
            <a:xfrm>
              <a:off x="457200" y="1581861"/>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endParaRPr/>
            </a:p>
          </p:txBody>
        </p:sp>
      </p:grpSp>
      <p:sp>
        <p:nvSpPr>
          <p:cNvPr id="20" name="object 20"/>
          <p:cNvSpPr txBox="1"/>
          <p:nvPr/>
        </p:nvSpPr>
        <p:spPr>
          <a:xfrm>
            <a:off x="444500" y="942439"/>
            <a:ext cx="3212465" cy="513080"/>
          </a:xfrm>
          <a:prstGeom prst="rect">
            <a:avLst/>
          </a:prstGeom>
        </p:spPr>
        <p:txBody>
          <a:bodyPr vert="horz" wrap="square" lIns="0" tIns="12700" rIns="0" bIns="0" rtlCol="0">
            <a:spAutoFit/>
          </a:bodyPr>
          <a:lstStyle/>
          <a:p>
            <a:pPr marL="12700" marR="5080">
              <a:lnSpc>
                <a:spcPct val="100000"/>
              </a:lnSpc>
              <a:spcBef>
                <a:spcPts val="100"/>
              </a:spcBef>
            </a:pPr>
            <a:r>
              <a:rPr sz="1600" b="1" dirty="0">
                <a:solidFill>
                  <a:srgbClr val="000101"/>
                </a:solidFill>
                <a:latin typeface="Arial"/>
                <a:cs typeface="Arial"/>
              </a:rPr>
              <a:t>How</a:t>
            </a:r>
            <a:r>
              <a:rPr sz="1600" b="1" spc="-110" dirty="0">
                <a:solidFill>
                  <a:srgbClr val="000101"/>
                </a:solidFill>
                <a:latin typeface="Arial"/>
                <a:cs typeface="Arial"/>
              </a:rPr>
              <a:t> </a:t>
            </a:r>
            <a:r>
              <a:rPr sz="1600" b="1" spc="-25" dirty="0">
                <a:solidFill>
                  <a:srgbClr val="000101"/>
                </a:solidFill>
                <a:latin typeface="Arial"/>
                <a:cs typeface="Arial"/>
              </a:rPr>
              <a:t>did</a:t>
            </a:r>
            <a:r>
              <a:rPr sz="1600" b="1" spc="-105" dirty="0">
                <a:solidFill>
                  <a:srgbClr val="000101"/>
                </a:solidFill>
                <a:latin typeface="Arial"/>
                <a:cs typeface="Arial"/>
              </a:rPr>
              <a:t> </a:t>
            </a:r>
            <a:r>
              <a:rPr sz="1600" b="1" dirty="0">
                <a:solidFill>
                  <a:srgbClr val="000101"/>
                </a:solidFill>
                <a:latin typeface="Arial"/>
                <a:cs typeface="Arial"/>
              </a:rPr>
              <a:t>the</a:t>
            </a:r>
            <a:r>
              <a:rPr sz="1600" b="1" spc="-105" dirty="0">
                <a:solidFill>
                  <a:srgbClr val="000101"/>
                </a:solidFill>
                <a:latin typeface="Arial"/>
                <a:cs typeface="Arial"/>
              </a:rPr>
              <a:t> </a:t>
            </a:r>
            <a:r>
              <a:rPr sz="1600" b="1" dirty="0">
                <a:solidFill>
                  <a:srgbClr val="000101"/>
                </a:solidFill>
                <a:latin typeface="Arial"/>
                <a:cs typeface="Arial"/>
              </a:rPr>
              <a:t>market</a:t>
            </a:r>
            <a:r>
              <a:rPr sz="1600" b="1" spc="-105" dirty="0">
                <a:solidFill>
                  <a:srgbClr val="000101"/>
                </a:solidFill>
                <a:latin typeface="Arial"/>
                <a:cs typeface="Arial"/>
              </a:rPr>
              <a:t> </a:t>
            </a:r>
            <a:r>
              <a:rPr sz="1600" b="1" dirty="0">
                <a:solidFill>
                  <a:srgbClr val="000101"/>
                </a:solidFill>
                <a:latin typeface="Arial"/>
                <a:cs typeface="Arial"/>
              </a:rPr>
              <a:t>and</a:t>
            </a:r>
            <a:r>
              <a:rPr sz="1600" b="1" spc="-110" dirty="0">
                <a:solidFill>
                  <a:srgbClr val="000101"/>
                </a:solidFill>
                <a:latin typeface="Arial"/>
                <a:cs typeface="Arial"/>
              </a:rPr>
              <a:t> </a:t>
            </a:r>
            <a:r>
              <a:rPr sz="1600" b="1" spc="-10" dirty="0">
                <a:solidFill>
                  <a:srgbClr val="000101"/>
                </a:solidFill>
                <a:latin typeface="Arial"/>
                <a:cs typeface="Arial"/>
              </a:rPr>
              <a:t>economy </a:t>
            </a:r>
            <a:r>
              <a:rPr sz="1600" b="1" dirty="0">
                <a:solidFill>
                  <a:srgbClr val="000101"/>
                </a:solidFill>
                <a:latin typeface="Arial"/>
                <a:cs typeface="Arial"/>
              </a:rPr>
              <a:t>do</a:t>
            </a:r>
            <a:r>
              <a:rPr sz="1600" b="1" spc="-125" dirty="0">
                <a:solidFill>
                  <a:srgbClr val="000101"/>
                </a:solidFill>
                <a:latin typeface="Arial"/>
                <a:cs typeface="Arial"/>
              </a:rPr>
              <a:t> </a:t>
            </a:r>
            <a:r>
              <a:rPr sz="1600" b="1" dirty="0">
                <a:solidFill>
                  <a:srgbClr val="000101"/>
                </a:solidFill>
                <a:latin typeface="Arial"/>
                <a:cs typeface="Arial"/>
              </a:rPr>
              <a:t>under</a:t>
            </a:r>
            <a:r>
              <a:rPr sz="1600" b="1" spc="-150" dirty="0">
                <a:solidFill>
                  <a:srgbClr val="000101"/>
                </a:solidFill>
                <a:latin typeface="Arial"/>
                <a:cs typeface="Arial"/>
              </a:rPr>
              <a:t> </a:t>
            </a:r>
            <a:r>
              <a:rPr sz="1600" b="1" spc="-30" dirty="0">
                <a:solidFill>
                  <a:srgbClr val="000101"/>
                </a:solidFill>
                <a:latin typeface="Arial"/>
                <a:cs typeface="Arial"/>
              </a:rPr>
              <a:t>Trump</a:t>
            </a:r>
            <a:r>
              <a:rPr sz="1600" b="1" spc="-125" dirty="0">
                <a:solidFill>
                  <a:srgbClr val="000101"/>
                </a:solidFill>
                <a:latin typeface="Arial"/>
                <a:cs typeface="Arial"/>
              </a:rPr>
              <a:t> </a:t>
            </a:r>
            <a:r>
              <a:rPr sz="1600" b="1" dirty="0">
                <a:solidFill>
                  <a:srgbClr val="000101"/>
                </a:solidFill>
                <a:latin typeface="Arial"/>
                <a:cs typeface="Arial"/>
              </a:rPr>
              <a:t>vs.</a:t>
            </a:r>
            <a:r>
              <a:rPr sz="1600" b="1" spc="-120" dirty="0">
                <a:solidFill>
                  <a:srgbClr val="000101"/>
                </a:solidFill>
                <a:latin typeface="Arial"/>
                <a:cs typeface="Arial"/>
              </a:rPr>
              <a:t> </a:t>
            </a:r>
            <a:r>
              <a:rPr sz="1600" b="1" dirty="0">
                <a:solidFill>
                  <a:srgbClr val="000101"/>
                </a:solidFill>
                <a:latin typeface="Arial"/>
                <a:cs typeface="Arial"/>
              </a:rPr>
              <a:t>under</a:t>
            </a:r>
            <a:r>
              <a:rPr sz="1600" b="1" spc="-150" dirty="0">
                <a:solidFill>
                  <a:srgbClr val="000101"/>
                </a:solidFill>
                <a:latin typeface="Arial"/>
                <a:cs typeface="Arial"/>
              </a:rPr>
              <a:t> </a:t>
            </a:r>
            <a:r>
              <a:rPr sz="1600" b="1" spc="-10" dirty="0">
                <a:solidFill>
                  <a:srgbClr val="000101"/>
                </a:solidFill>
                <a:latin typeface="Arial"/>
                <a:cs typeface="Arial"/>
              </a:rPr>
              <a:t>Biden?</a:t>
            </a:r>
            <a:endParaRPr sz="1600">
              <a:latin typeface="Arial"/>
              <a:cs typeface="Arial"/>
            </a:endParaRPr>
          </a:p>
        </p:txBody>
      </p:sp>
      <p:grpSp>
        <p:nvGrpSpPr>
          <p:cNvPr id="43" name="object 43"/>
          <p:cNvGrpSpPr/>
          <p:nvPr/>
        </p:nvGrpSpPr>
        <p:grpSpPr>
          <a:xfrm>
            <a:off x="415798" y="1708204"/>
            <a:ext cx="9244952" cy="5573976"/>
            <a:chOff x="415798" y="4593590"/>
            <a:chExt cx="4366260" cy="2688590"/>
          </a:xfrm>
        </p:grpSpPr>
        <p:sp>
          <p:nvSpPr>
            <p:cNvPr id="44" name="object 44"/>
            <p:cNvSpPr/>
            <p:nvPr/>
          </p:nvSpPr>
          <p:spPr>
            <a:xfrm>
              <a:off x="415798" y="4593590"/>
              <a:ext cx="4366260" cy="2688590"/>
            </a:xfrm>
            <a:custGeom>
              <a:avLst/>
              <a:gdLst/>
              <a:ahLst/>
              <a:cxnLst/>
              <a:rect l="l" t="t" r="r" b="b"/>
              <a:pathLst>
                <a:path w="4366260" h="2688590">
                  <a:moveTo>
                    <a:pt x="4366260" y="0"/>
                  </a:moveTo>
                  <a:lnTo>
                    <a:pt x="0" y="0"/>
                  </a:lnTo>
                  <a:lnTo>
                    <a:pt x="0" y="2688336"/>
                  </a:lnTo>
                  <a:lnTo>
                    <a:pt x="4366260" y="2688336"/>
                  </a:lnTo>
                  <a:lnTo>
                    <a:pt x="4366260" y="0"/>
                  </a:lnTo>
                  <a:close/>
                </a:path>
              </a:pathLst>
            </a:custGeom>
            <a:solidFill>
              <a:srgbClr val="000000">
                <a:alpha val="9999"/>
              </a:srgbClr>
            </a:solidFill>
          </p:spPr>
          <p:txBody>
            <a:bodyPr wrap="square" lIns="0" tIns="0" rIns="0" bIns="0" rtlCol="0"/>
            <a:lstStyle/>
            <a:p>
              <a:endParaRPr/>
            </a:p>
          </p:txBody>
        </p:sp>
        <p:sp>
          <p:nvSpPr>
            <p:cNvPr id="45" name="object 45"/>
            <p:cNvSpPr/>
            <p:nvPr/>
          </p:nvSpPr>
          <p:spPr>
            <a:xfrm>
              <a:off x="457200" y="4636008"/>
              <a:ext cx="4105910" cy="2426335"/>
            </a:xfrm>
            <a:custGeom>
              <a:avLst/>
              <a:gdLst/>
              <a:ahLst/>
              <a:cxnLst/>
              <a:rect l="l" t="t" r="r" b="b"/>
              <a:pathLst>
                <a:path w="4105910" h="2426334">
                  <a:moveTo>
                    <a:pt x="4105655" y="0"/>
                  </a:moveTo>
                  <a:lnTo>
                    <a:pt x="0" y="0"/>
                  </a:lnTo>
                  <a:lnTo>
                    <a:pt x="0" y="2425903"/>
                  </a:lnTo>
                  <a:lnTo>
                    <a:pt x="4105655" y="2425903"/>
                  </a:lnTo>
                  <a:lnTo>
                    <a:pt x="4105655" y="0"/>
                  </a:lnTo>
                  <a:close/>
                </a:path>
              </a:pathLst>
            </a:custGeom>
            <a:solidFill>
              <a:srgbClr val="FFFFFF"/>
            </a:solidFill>
          </p:spPr>
          <p:txBody>
            <a:bodyPr wrap="square" lIns="0" tIns="0" rIns="0" bIns="0" rtlCol="0"/>
            <a:lstStyle/>
            <a:p>
              <a:endParaRPr/>
            </a:p>
          </p:txBody>
        </p:sp>
        <p:pic>
          <p:nvPicPr>
            <p:cNvPr id="46" name="object 46"/>
            <p:cNvPicPr/>
            <p:nvPr/>
          </p:nvPicPr>
          <p:blipFill>
            <a:blip r:embed="rId4" cstate="print"/>
            <a:stretch>
              <a:fillRect/>
            </a:stretch>
          </p:blipFill>
          <p:spPr>
            <a:xfrm>
              <a:off x="753465" y="4672584"/>
              <a:ext cx="3777386" cy="2334463"/>
            </a:xfrm>
            <a:prstGeom prst="rect">
              <a:avLst/>
            </a:prstGeom>
          </p:spPr>
        </p:pic>
        <p:sp>
          <p:nvSpPr>
            <p:cNvPr id="47" name="object 47"/>
            <p:cNvSpPr/>
            <p:nvPr/>
          </p:nvSpPr>
          <p:spPr>
            <a:xfrm>
              <a:off x="457200" y="4636008"/>
              <a:ext cx="276225" cy="2426335"/>
            </a:xfrm>
            <a:custGeom>
              <a:avLst/>
              <a:gdLst/>
              <a:ahLst/>
              <a:cxnLst/>
              <a:rect l="l" t="t" r="r" b="b"/>
              <a:pathLst>
                <a:path w="276225" h="2426334">
                  <a:moveTo>
                    <a:pt x="276148" y="0"/>
                  </a:moveTo>
                  <a:lnTo>
                    <a:pt x="0" y="0"/>
                  </a:lnTo>
                  <a:lnTo>
                    <a:pt x="0" y="2425903"/>
                  </a:lnTo>
                  <a:lnTo>
                    <a:pt x="276148" y="2425903"/>
                  </a:lnTo>
                  <a:lnTo>
                    <a:pt x="276148" y="0"/>
                  </a:lnTo>
                  <a:close/>
                </a:path>
              </a:pathLst>
            </a:custGeom>
            <a:solidFill>
              <a:srgbClr val="294574">
                <a:alpha val="73999"/>
              </a:srgbClr>
            </a:solidFill>
          </p:spPr>
          <p:txBody>
            <a:bodyPr wrap="square" lIns="0" tIns="0" rIns="0" bIns="0" rtlCol="0"/>
            <a:lstStyle/>
            <a:p>
              <a:endParaRPr/>
            </a:p>
          </p:txBody>
        </p:sp>
        <p:sp>
          <p:nvSpPr>
            <p:cNvPr id="48" name="object 48"/>
            <p:cNvSpPr/>
            <p:nvPr/>
          </p:nvSpPr>
          <p:spPr>
            <a:xfrm>
              <a:off x="532400" y="5090157"/>
              <a:ext cx="126364" cy="540385"/>
            </a:xfrm>
            <a:custGeom>
              <a:avLst/>
              <a:gdLst/>
              <a:ahLst/>
              <a:cxnLst/>
              <a:rect l="l" t="t" r="r" b="b"/>
              <a:pathLst>
                <a:path w="126365" h="540385">
                  <a:moveTo>
                    <a:pt x="99796" y="519404"/>
                  </a:moveTo>
                  <a:lnTo>
                    <a:pt x="5105" y="519404"/>
                  </a:lnTo>
                  <a:lnTo>
                    <a:pt x="5105" y="539965"/>
                  </a:lnTo>
                  <a:lnTo>
                    <a:pt x="99796" y="539965"/>
                  </a:lnTo>
                  <a:lnTo>
                    <a:pt x="99796" y="519404"/>
                  </a:lnTo>
                  <a:close/>
                </a:path>
                <a:path w="126365" h="540385">
                  <a:moveTo>
                    <a:pt x="60045" y="477443"/>
                  </a:moveTo>
                  <a:lnTo>
                    <a:pt x="42646" y="477443"/>
                  </a:lnTo>
                  <a:lnTo>
                    <a:pt x="42646" y="519404"/>
                  </a:lnTo>
                  <a:lnTo>
                    <a:pt x="60045" y="519404"/>
                  </a:lnTo>
                  <a:lnTo>
                    <a:pt x="60045" y="477443"/>
                  </a:lnTo>
                  <a:close/>
                </a:path>
                <a:path w="126365" h="540385">
                  <a:moveTo>
                    <a:pt x="99796" y="456882"/>
                  </a:moveTo>
                  <a:lnTo>
                    <a:pt x="5105" y="456882"/>
                  </a:lnTo>
                  <a:lnTo>
                    <a:pt x="5105" y="477443"/>
                  </a:lnTo>
                  <a:lnTo>
                    <a:pt x="99796" y="477443"/>
                  </a:lnTo>
                  <a:lnTo>
                    <a:pt x="99796" y="456882"/>
                  </a:lnTo>
                  <a:close/>
                </a:path>
                <a:path w="126365" h="540385">
                  <a:moveTo>
                    <a:pt x="72047" y="367017"/>
                  </a:moveTo>
                  <a:lnTo>
                    <a:pt x="54749" y="367017"/>
                  </a:lnTo>
                  <a:lnTo>
                    <a:pt x="47599" y="368452"/>
                  </a:lnTo>
                  <a:lnTo>
                    <a:pt x="36461" y="374154"/>
                  </a:lnTo>
                  <a:lnTo>
                    <a:pt x="32321" y="378320"/>
                  </a:lnTo>
                  <a:lnTo>
                    <a:pt x="26898" y="389267"/>
                  </a:lnTo>
                  <a:lnTo>
                    <a:pt x="25539" y="396049"/>
                  </a:lnTo>
                  <a:lnTo>
                    <a:pt x="25539" y="412064"/>
                  </a:lnTo>
                  <a:lnTo>
                    <a:pt x="54749" y="441147"/>
                  </a:lnTo>
                  <a:lnTo>
                    <a:pt x="72047" y="441147"/>
                  </a:lnTo>
                  <a:lnTo>
                    <a:pt x="79159" y="439712"/>
                  </a:lnTo>
                  <a:lnTo>
                    <a:pt x="90474" y="434009"/>
                  </a:lnTo>
                  <a:lnTo>
                    <a:pt x="94665" y="429818"/>
                  </a:lnTo>
                  <a:lnTo>
                    <a:pt x="98734" y="421538"/>
                  </a:lnTo>
                  <a:lnTo>
                    <a:pt x="57149" y="421538"/>
                  </a:lnTo>
                  <a:lnTo>
                    <a:pt x="53187" y="420941"/>
                  </a:lnTo>
                  <a:lnTo>
                    <a:pt x="46748" y="418553"/>
                  </a:lnTo>
                  <a:lnTo>
                    <a:pt x="44335" y="416686"/>
                  </a:lnTo>
                  <a:lnTo>
                    <a:pt x="41109" y="411632"/>
                  </a:lnTo>
                  <a:lnTo>
                    <a:pt x="40309" y="408292"/>
                  </a:lnTo>
                  <a:lnTo>
                    <a:pt x="40309" y="399922"/>
                  </a:lnTo>
                  <a:lnTo>
                    <a:pt x="57149" y="386626"/>
                  </a:lnTo>
                  <a:lnTo>
                    <a:pt x="98783" y="386626"/>
                  </a:lnTo>
                  <a:lnTo>
                    <a:pt x="94665" y="378320"/>
                  </a:lnTo>
                  <a:lnTo>
                    <a:pt x="90474" y="374154"/>
                  </a:lnTo>
                  <a:lnTo>
                    <a:pt x="79159" y="368452"/>
                  </a:lnTo>
                  <a:lnTo>
                    <a:pt x="72047" y="367017"/>
                  </a:lnTo>
                  <a:close/>
                </a:path>
                <a:path w="126365" h="540385">
                  <a:moveTo>
                    <a:pt x="98783" y="386626"/>
                  </a:moveTo>
                  <a:lnTo>
                    <a:pt x="69849" y="386626"/>
                  </a:lnTo>
                  <a:lnTo>
                    <a:pt x="73799" y="387222"/>
                  </a:lnTo>
                  <a:lnTo>
                    <a:pt x="80238" y="389610"/>
                  </a:lnTo>
                  <a:lnTo>
                    <a:pt x="82638" y="391477"/>
                  </a:lnTo>
                  <a:lnTo>
                    <a:pt x="85763" y="396532"/>
                  </a:lnTo>
                  <a:lnTo>
                    <a:pt x="86550" y="399922"/>
                  </a:lnTo>
                  <a:lnTo>
                    <a:pt x="86550" y="408292"/>
                  </a:lnTo>
                  <a:lnTo>
                    <a:pt x="69849" y="421538"/>
                  </a:lnTo>
                  <a:lnTo>
                    <a:pt x="98734" y="421538"/>
                  </a:lnTo>
                  <a:lnTo>
                    <a:pt x="100088" y="418782"/>
                  </a:lnTo>
                  <a:lnTo>
                    <a:pt x="101447" y="412064"/>
                  </a:lnTo>
                  <a:lnTo>
                    <a:pt x="101447" y="396049"/>
                  </a:lnTo>
                  <a:lnTo>
                    <a:pt x="100088" y="389267"/>
                  </a:lnTo>
                  <a:lnTo>
                    <a:pt x="98783" y="386626"/>
                  </a:lnTo>
                  <a:close/>
                </a:path>
                <a:path w="126365" h="540385">
                  <a:moveTo>
                    <a:pt x="99796" y="287654"/>
                  </a:moveTo>
                  <a:lnTo>
                    <a:pt x="27190" y="287654"/>
                  </a:lnTo>
                  <a:lnTo>
                    <a:pt x="27190" y="306844"/>
                  </a:lnTo>
                  <a:lnTo>
                    <a:pt x="72466" y="306844"/>
                  </a:lnTo>
                  <a:lnTo>
                    <a:pt x="75209" y="307479"/>
                  </a:lnTo>
                  <a:lnTo>
                    <a:pt x="80086" y="310057"/>
                  </a:lnTo>
                  <a:lnTo>
                    <a:pt x="81991" y="311861"/>
                  </a:lnTo>
                  <a:lnTo>
                    <a:pt x="84747" y="316458"/>
                  </a:lnTo>
                  <a:lnTo>
                    <a:pt x="85445" y="319036"/>
                  </a:lnTo>
                  <a:lnTo>
                    <a:pt x="85445" y="323811"/>
                  </a:lnTo>
                  <a:lnTo>
                    <a:pt x="74993" y="334302"/>
                  </a:lnTo>
                  <a:lnTo>
                    <a:pt x="27190" y="334302"/>
                  </a:lnTo>
                  <a:lnTo>
                    <a:pt x="27190" y="353491"/>
                  </a:lnTo>
                  <a:lnTo>
                    <a:pt x="84797" y="353491"/>
                  </a:lnTo>
                  <a:lnTo>
                    <a:pt x="91325" y="351332"/>
                  </a:lnTo>
                  <a:lnTo>
                    <a:pt x="99428" y="342684"/>
                  </a:lnTo>
                  <a:lnTo>
                    <a:pt x="101447" y="336842"/>
                  </a:lnTo>
                  <a:lnTo>
                    <a:pt x="101384" y="325564"/>
                  </a:lnTo>
                  <a:lnTo>
                    <a:pt x="89852" y="305739"/>
                  </a:lnTo>
                  <a:lnTo>
                    <a:pt x="89852" y="304774"/>
                  </a:lnTo>
                  <a:lnTo>
                    <a:pt x="99796" y="303390"/>
                  </a:lnTo>
                  <a:lnTo>
                    <a:pt x="99796" y="287654"/>
                  </a:lnTo>
                  <a:close/>
                </a:path>
                <a:path w="126365" h="540385">
                  <a:moveTo>
                    <a:pt x="99957" y="226225"/>
                  </a:moveTo>
                  <a:lnTo>
                    <a:pt x="82080" y="226225"/>
                  </a:lnTo>
                  <a:lnTo>
                    <a:pt x="83515" y="226948"/>
                  </a:lnTo>
                  <a:lnTo>
                    <a:pt x="85712" y="229793"/>
                  </a:lnTo>
                  <a:lnTo>
                    <a:pt x="86424" y="231432"/>
                  </a:lnTo>
                  <a:lnTo>
                    <a:pt x="86512" y="231736"/>
                  </a:lnTo>
                  <a:lnTo>
                    <a:pt x="87299" y="235686"/>
                  </a:lnTo>
                  <a:lnTo>
                    <a:pt x="87400" y="243344"/>
                  </a:lnTo>
                  <a:lnTo>
                    <a:pt x="87185" y="244894"/>
                  </a:lnTo>
                  <a:lnTo>
                    <a:pt x="77850" y="254800"/>
                  </a:lnTo>
                  <a:lnTo>
                    <a:pt x="76746" y="254800"/>
                  </a:lnTo>
                  <a:lnTo>
                    <a:pt x="76746" y="273303"/>
                  </a:lnTo>
                  <a:lnTo>
                    <a:pt x="76936" y="273392"/>
                  </a:lnTo>
                  <a:lnTo>
                    <a:pt x="77203" y="273430"/>
                  </a:lnTo>
                  <a:lnTo>
                    <a:pt x="82181" y="273430"/>
                  </a:lnTo>
                  <a:lnTo>
                    <a:pt x="101447" y="245643"/>
                  </a:lnTo>
                  <a:lnTo>
                    <a:pt x="101357" y="234924"/>
                  </a:lnTo>
                  <a:lnTo>
                    <a:pt x="101023" y="231432"/>
                  </a:lnTo>
                  <a:lnTo>
                    <a:pt x="99957" y="226225"/>
                  </a:lnTo>
                  <a:close/>
                </a:path>
                <a:path w="126365" h="540385">
                  <a:moveTo>
                    <a:pt x="47891" y="209257"/>
                  </a:moveTo>
                  <a:lnTo>
                    <a:pt x="42417" y="209257"/>
                  </a:lnTo>
                  <a:lnTo>
                    <a:pt x="39598" y="210032"/>
                  </a:lnTo>
                  <a:lnTo>
                    <a:pt x="25590" y="234924"/>
                  </a:lnTo>
                  <a:lnTo>
                    <a:pt x="25617" y="244894"/>
                  </a:lnTo>
                  <a:lnTo>
                    <a:pt x="43992" y="271779"/>
                  </a:lnTo>
                  <a:lnTo>
                    <a:pt x="51625" y="271779"/>
                  </a:lnTo>
                  <a:lnTo>
                    <a:pt x="67892" y="252869"/>
                  </a:lnTo>
                  <a:lnTo>
                    <a:pt x="44856" y="252869"/>
                  </a:lnTo>
                  <a:lnTo>
                    <a:pt x="43916" y="252577"/>
                  </a:lnTo>
                  <a:lnTo>
                    <a:pt x="39471" y="237782"/>
                  </a:lnTo>
                  <a:lnTo>
                    <a:pt x="39746" y="235889"/>
                  </a:lnTo>
                  <a:lnTo>
                    <a:pt x="45694" y="227749"/>
                  </a:lnTo>
                  <a:lnTo>
                    <a:pt x="48450" y="227749"/>
                  </a:lnTo>
                  <a:lnTo>
                    <a:pt x="48450" y="209397"/>
                  </a:lnTo>
                  <a:lnTo>
                    <a:pt x="48259" y="209295"/>
                  </a:lnTo>
                  <a:lnTo>
                    <a:pt x="47891" y="209257"/>
                  </a:lnTo>
                  <a:close/>
                </a:path>
                <a:path w="126365" h="540385">
                  <a:moveTo>
                    <a:pt x="82130" y="207187"/>
                  </a:moveTo>
                  <a:lnTo>
                    <a:pt x="73113" y="207187"/>
                  </a:lnTo>
                  <a:lnTo>
                    <a:pt x="69456" y="208152"/>
                  </a:lnTo>
                  <a:lnTo>
                    <a:pt x="55997" y="231736"/>
                  </a:lnTo>
                  <a:lnTo>
                    <a:pt x="54899" y="235889"/>
                  </a:lnTo>
                  <a:lnTo>
                    <a:pt x="47536" y="252869"/>
                  </a:lnTo>
                  <a:lnTo>
                    <a:pt x="67892" y="252869"/>
                  </a:lnTo>
                  <a:lnTo>
                    <a:pt x="68387" y="251218"/>
                  </a:lnTo>
                  <a:lnTo>
                    <a:pt x="69170" y="248310"/>
                  </a:lnTo>
                  <a:lnTo>
                    <a:pt x="69849" y="245414"/>
                  </a:lnTo>
                  <a:lnTo>
                    <a:pt x="71863" y="237782"/>
                  </a:lnTo>
                  <a:lnTo>
                    <a:pt x="73063" y="233057"/>
                  </a:lnTo>
                  <a:lnTo>
                    <a:pt x="74028" y="230720"/>
                  </a:lnTo>
                  <a:lnTo>
                    <a:pt x="76428" y="227126"/>
                  </a:lnTo>
                  <a:lnTo>
                    <a:pt x="78130" y="226225"/>
                  </a:lnTo>
                  <a:lnTo>
                    <a:pt x="99957" y="226225"/>
                  </a:lnTo>
                  <a:lnTo>
                    <a:pt x="99377" y="223431"/>
                  </a:lnTo>
                  <a:lnTo>
                    <a:pt x="98043" y="219887"/>
                  </a:lnTo>
                  <a:lnTo>
                    <a:pt x="94373" y="213804"/>
                  </a:lnTo>
                  <a:lnTo>
                    <a:pt x="91922" y="211442"/>
                  </a:lnTo>
                  <a:lnTo>
                    <a:pt x="85851" y="208038"/>
                  </a:lnTo>
                  <a:lnTo>
                    <a:pt x="82130" y="207187"/>
                  </a:lnTo>
                  <a:close/>
                </a:path>
                <a:path w="126365" h="540385">
                  <a:moveTo>
                    <a:pt x="16560" y="174053"/>
                  </a:moveTo>
                  <a:lnTo>
                    <a:pt x="0" y="174053"/>
                  </a:lnTo>
                  <a:lnTo>
                    <a:pt x="0" y="193243"/>
                  </a:lnTo>
                  <a:lnTo>
                    <a:pt x="16560" y="193243"/>
                  </a:lnTo>
                  <a:lnTo>
                    <a:pt x="16560" y="174053"/>
                  </a:lnTo>
                  <a:close/>
                </a:path>
                <a:path w="126365" h="540385">
                  <a:moveTo>
                    <a:pt x="99796" y="174053"/>
                  </a:moveTo>
                  <a:lnTo>
                    <a:pt x="27190" y="174053"/>
                  </a:lnTo>
                  <a:lnTo>
                    <a:pt x="27190" y="193243"/>
                  </a:lnTo>
                  <a:lnTo>
                    <a:pt x="99796" y="193243"/>
                  </a:lnTo>
                  <a:lnTo>
                    <a:pt x="99796" y="174053"/>
                  </a:lnTo>
                  <a:close/>
                </a:path>
                <a:path w="126365" h="540385">
                  <a:moveTo>
                    <a:pt x="99796" y="90550"/>
                  </a:moveTo>
                  <a:lnTo>
                    <a:pt x="45135" y="90550"/>
                  </a:lnTo>
                  <a:lnTo>
                    <a:pt x="40220" y="91541"/>
                  </a:lnTo>
                  <a:lnTo>
                    <a:pt x="32664" y="95491"/>
                  </a:lnTo>
                  <a:lnTo>
                    <a:pt x="29908" y="98272"/>
                  </a:lnTo>
                  <a:lnTo>
                    <a:pt x="26415" y="105460"/>
                  </a:lnTo>
                  <a:lnTo>
                    <a:pt x="25539" y="109639"/>
                  </a:lnTo>
                  <a:lnTo>
                    <a:pt x="25618" y="118478"/>
                  </a:lnTo>
                  <a:lnTo>
                    <a:pt x="37134" y="138036"/>
                  </a:lnTo>
                  <a:lnTo>
                    <a:pt x="37134" y="139001"/>
                  </a:lnTo>
                  <a:lnTo>
                    <a:pt x="27190" y="140512"/>
                  </a:lnTo>
                  <a:lnTo>
                    <a:pt x="27190" y="156387"/>
                  </a:lnTo>
                  <a:lnTo>
                    <a:pt x="99796" y="156387"/>
                  </a:lnTo>
                  <a:lnTo>
                    <a:pt x="99796" y="137198"/>
                  </a:lnTo>
                  <a:lnTo>
                    <a:pt x="54292" y="137198"/>
                  </a:lnTo>
                  <a:lnTo>
                    <a:pt x="51536" y="136563"/>
                  </a:lnTo>
                  <a:lnTo>
                    <a:pt x="46748" y="133984"/>
                  </a:lnTo>
                  <a:lnTo>
                    <a:pt x="44856" y="132181"/>
                  </a:lnTo>
                  <a:lnTo>
                    <a:pt x="42100" y="127584"/>
                  </a:lnTo>
                  <a:lnTo>
                    <a:pt x="41414" y="125006"/>
                  </a:lnTo>
                  <a:lnTo>
                    <a:pt x="41414" y="120218"/>
                  </a:lnTo>
                  <a:lnTo>
                    <a:pt x="51942" y="109727"/>
                  </a:lnTo>
                  <a:lnTo>
                    <a:pt x="99796" y="109727"/>
                  </a:lnTo>
                  <a:lnTo>
                    <a:pt x="99796" y="90550"/>
                  </a:lnTo>
                  <a:close/>
                </a:path>
                <a:path w="126365" h="540385">
                  <a:moveTo>
                    <a:pt x="124649" y="68605"/>
                  </a:moveTo>
                  <a:lnTo>
                    <a:pt x="93446" y="68605"/>
                  </a:lnTo>
                  <a:lnTo>
                    <a:pt x="94640" y="71551"/>
                  </a:lnTo>
                  <a:lnTo>
                    <a:pt x="96456" y="74193"/>
                  </a:lnTo>
                  <a:lnTo>
                    <a:pt x="101333" y="78879"/>
                  </a:lnTo>
                  <a:lnTo>
                    <a:pt x="104584" y="80060"/>
                  </a:lnTo>
                  <a:lnTo>
                    <a:pt x="112217" y="80060"/>
                  </a:lnTo>
                  <a:lnTo>
                    <a:pt x="115303" y="79184"/>
                  </a:lnTo>
                  <a:lnTo>
                    <a:pt x="120459" y="75691"/>
                  </a:lnTo>
                  <a:lnTo>
                    <a:pt x="122415" y="73393"/>
                  </a:lnTo>
                  <a:lnTo>
                    <a:pt x="124649" y="68605"/>
                  </a:lnTo>
                  <a:close/>
                </a:path>
                <a:path w="126365" h="540385">
                  <a:moveTo>
                    <a:pt x="125742" y="62801"/>
                  </a:moveTo>
                  <a:lnTo>
                    <a:pt x="68872" y="62801"/>
                  </a:lnTo>
                  <a:lnTo>
                    <a:pt x="69519" y="66205"/>
                  </a:lnTo>
                  <a:lnTo>
                    <a:pt x="70967" y="69227"/>
                  </a:lnTo>
                  <a:lnTo>
                    <a:pt x="75476" y="74472"/>
                  </a:lnTo>
                  <a:lnTo>
                    <a:pt x="78397" y="75780"/>
                  </a:lnTo>
                  <a:lnTo>
                    <a:pt x="84569" y="75780"/>
                  </a:lnTo>
                  <a:lnTo>
                    <a:pt x="86817" y="75107"/>
                  </a:lnTo>
                  <a:lnTo>
                    <a:pt x="90690" y="72440"/>
                  </a:lnTo>
                  <a:lnTo>
                    <a:pt x="92252" y="70726"/>
                  </a:lnTo>
                  <a:lnTo>
                    <a:pt x="93446" y="68605"/>
                  </a:lnTo>
                  <a:lnTo>
                    <a:pt x="124649" y="68605"/>
                  </a:lnTo>
                  <a:lnTo>
                    <a:pt x="125082" y="67678"/>
                  </a:lnTo>
                  <a:lnTo>
                    <a:pt x="125742" y="64642"/>
                  </a:lnTo>
                  <a:lnTo>
                    <a:pt x="125742" y="62801"/>
                  </a:lnTo>
                  <a:close/>
                </a:path>
                <a:path w="126365" h="540385">
                  <a:moveTo>
                    <a:pt x="18173" y="139"/>
                  </a:moveTo>
                  <a:lnTo>
                    <a:pt x="14770" y="139"/>
                  </a:lnTo>
                  <a:lnTo>
                    <a:pt x="14770" y="17945"/>
                  </a:lnTo>
                  <a:lnTo>
                    <a:pt x="16243" y="18033"/>
                  </a:lnTo>
                  <a:lnTo>
                    <a:pt x="18199" y="18707"/>
                  </a:lnTo>
                  <a:lnTo>
                    <a:pt x="23075" y="21183"/>
                  </a:lnTo>
                  <a:lnTo>
                    <a:pt x="25311" y="23520"/>
                  </a:lnTo>
                  <a:lnTo>
                    <a:pt x="27330" y="26923"/>
                  </a:lnTo>
                  <a:lnTo>
                    <a:pt x="26682" y="28854"/>
                  </a:lnTo>
                  <a:lnTo>
                    <a:pt x="26225" y="30987"/>
                  </a:lnTo>
                  <a:lnTo>
                    <a:pt x="25679" y="35686"/>
                  </a:lnTo>
                  <a:lnTo>
                    <a:pt x="25642" y="36347"/>
                  </a:lnTo>
                  <a:lnTo>
                    <a:pt x="25539" y="47574"/>
                  </a:lnTo>
                  <a:lnTo>
                    <a:pt x="26471" y="53352"/>
                  </a:lnTo>
                  <a:lnTo>
                    <a:pt x="30251" y="63245"/>
                  </a:lnTo>
                  <a:lnTo>
                    <a:pt x="32994" y="67017"/>
                  </a:lnTo>
                  <a:lnTo>
                    <a:pt x="40170" y="72262"/>
                  </a:lnTo>
                  <a:lnTo>
                    <a:pt x="44589" y="73571"/>
                  </a:lnTo>
                  <a:lnTo>
                    <a:pt x="53886" y="73571"/>
                  </a:lnTo>
                  <a:lnTo>
                    <a:pt x="57543" y="72631"/>
                  </a:lnTo>
                  <a:lnTo>
                    <a:pt x="64071" y="68859"/>
                  </a:lnTo>
                  <a:lnTo>
                    <a:pt x="66763" y="66205"/>
                  </a:lnTo>
                  <a:lnTo>
                    <a:pt x="68872" y="62801"/>
                  </a:lnTo>
                  <a:lnTo>
                    <a:pt x="125742" y="62801"/>
                  </a:lnTo>
                  <a:lnTo>
                    <a:pt x="125742" y="61010"/>
                  </a:lnTo>
                  <a:lnTo>
                    <a:pt x="103619" y="61010"/>
                  </a:lnTo>
                  <a:lnTo>
                    <a:pt x="101917" y="60299"/>
                  </a:lnTo>
                  <a:lnTo>
                    <a:pt x="99339" y="57442"/>
                  </a:lnTo>
                  <a:lnTo>
                    <a:pt x="98986" y="56451"/>
                  </a:lnTo>
                  <a:lnTo>
                    <a:pt x="77342" y="56451"/>
                  </a:lnTo>
                  <a:lnTo>
                    <a:pt x="76212" y="55905"/>
                  </a:lnTo>
                  <a:lnTo>
                    <a:pt x="75234" y="54521"/>
                  </a:lnTo>
                  <a:lnTo>
                    <a:pt x="45961" y="54521"/>
                  </a:lnTo>
                  <a:lnTo>
                    <a:pt x="43002" y="53352"/>
                  </a:lnTo>
                  <a:lnTo>
                    <a:pt x="38861" y="48653"/>
                  </a:lnTo>
                  <a:lnTo>
                    <a:pt x="37820" y="45275"/>
                  </a:lnTo>
                  <a:lnTo>
                    <a:pt x="37820" y="36347"/>
                  </a:lnTo>
                  <a:lnTo>
                    <a:pt x="38861" y="32918"/>
                  </a:lnTo>
                  <a:lnTo>
                    <a:pt x="43002" y="28232"/>
                  </a:lnTo>
                  <a:lnTo>
                    <a:pt x="45961" y="27050"/>
                  </a:lnTo>
                  <a:lnTo>
                    <a:pt x="73302" y="27050"/>
                  </a:lnTo>
                  <a:lnTo>
                    <a:pt x="69430" y="17881"/>
                  </a:lnTo>
                  <a:lnTo>
                    <a:pt x="67630" y="15595"/>
                  </a:lnTo>
                  <a:lnTo>
                    <a:pt x="33261" y="15595"/>
                  </a:lnTo>
                  <a:lnTo>
                    <a:pt x="32524" y="12382"/>
                  </a:lnTo>
                  <a:lnTo>
                    <a:pt x="31356" y="9613"/>
                  </a:lnTo>
                  <a:lnTo>
                    <a:pt x="28143" y="5016"/>
                  </a:lnTo>
                  <a:lnTo>
                    <a:pt x="26085" y="3251"/>
                  </a:lnTo>
                  <a:lnTo>
                    <a:pt x="21120" y="761"/>
                  </a:lnTo>
                  <a:lnTo>
                    <a:pt x="18173" y="139"/>
                  </a:lnTo>
                  <a:close/>
                </a:path>
                <a:path w="126365" h="540385">
                  <a:moveTo>
                    <a:pt x="125254" y="19329"/>
                  </a:moveTo>
                  <a:lnTo>
                    <a:pt x="107251" y="19329"/>
                  </a:lnTo>
                  <a:lnTo>
                    <a:pt x="108470" y="19697"/>
                  </a:lnTo>
                  <a:lnTo>
                    <a:pt x="110589" y="21183"/>
                  </a:lnTo>
                  <a:lnTo>
                    <a:pt x="111417" y="22174"/>
                  </a:lnTo>
                  <a:lnTo>
                    <a:pt x="112610" y="24752"/>
                  </a:lnTo>
                  <a:lnTo>
                    <a:pt x="112915" y="26225"/>
                  </a:lnTo>
                  <a:lnTo>
                    <a:pt x="112812" y="55905"/>
                  </a:lnTo>
                  <a:lnTo>
                    <a:pt x="112242" y="57442"/>
                  </a:lnTo>
                  <a:lnTo>
                    <a:pt x="109575" y="60299"/>
                  </a:lnTo>
                  <a:lnTo>
                    <a:pt x="107848" y="61010"/>
                  </a:lnTo>
                  <a:lnTo>
                    <a:pt x="125742" y="61010"/>
                  </a:lnTo>
                  <a:lnTo>
                    <a:pt x="125637" y="21170"/>
                  </a:lnTo>
                  <a:lnTo>
                    <a:pt x="125254" y="19329"/>
                  </a:lnTo>
                  <a:close/>
                </a:path>
                <a:path w="126365" h="540385">
                  <a:moveTo>
                    <a:pt x="107530" y="0"/>
                  </a:moveTo>
                  <a:lnTo>
                    <a:pt x="97307" y="0"/>
                  </a:lnTo>
                  <a:lnTo>
                    <a:pt x="92544" y="1816"/>
                  </a:lnTo>
                  <a:lnTo>
                    <a:pt x="85089" y="9093"/>
                  </a:lnTo>
                  <a:lnTo>
                    <a:pt x="83235" y="13944"/>
                  </a:lnTo>
                  <a:lnTo>
                    <a:pt x="83235" y="52450"/>
                  </a:lnTo>
                  <a:lnTo>
                    <a:pt x="82791" y="54038"/>
                  </a:lnTo>
                  <a:lnTo>
                    <a:pt x="81051" y="55968"/>
                  </a:lnTo>
                  <a:lnTo>
                    <a:pt x="80009" y="56451"/>
                  </a:lnTo>
                  <a:lnTo>
                    <a:pt x="98986" y="56451"/>
                  </a:lnTo>
                  <a:lnTo>
                    <a:pt x="98813" y="55968"/>
                  </a:lnTo>
                  <a:lnTo>
                    <a:pt x="98720" y="24752"/>
                  </a:lnTo>
                  <a:lnTo>
                    <a:pt x="99288" y="23012"/>
                  </a:lnTo>
                  <a:lnTo>
                    <a:pt x="101676" y="20065"/>
                  </a:lnTo>
                  <a:lnTo>
                    <a:pt x="103479" y="19329"/>
                  </a:lnTo>
                  <a:lnTo>
                    <a:pt x="125254" y="19329"/>
                  </a:lnTo>
                  <a:lnTo>
                    <a:pt x="124777" y="17030"/>
                  </a:lnTo>
                  <a:lnTo>
                    <a:pt x="120916" y="8928"/>
                  </a:lnTo>
                  <a:lnTo>
                    <a:pt x="118249" y="5753"/>
                  </a:lnTo>
                  <a:lnTo>
                    <a:pt x="111442" y="1155"/>
                  </a:lnTo>
                  <a:lnTo>
                    <a:pt x="107530" y="0"/>
                  </a:lnTo>
                  <a:close/>
                </a:path>
                <a:path w="126365" h="540385">
                  <a:moveTo>
                    <a:pt x="73302" y="27050"/>
                  </a:moveTo>
                  <a:lnTo>
                    <a:pt x="53695" y="27050"/>
                  </a:lnTo>
                  <a:lnTo>
                    <a:pt x="56667" y="28232"/>
                  </a:lnTo>
                  <a:lnTo>
                    <a:pt x="60807" y="32918"/>
                  </a:lnTo>
                  <a:lnTo>
                    <a:pt x="61836" y="36347"/>
                  </a:lnTo>
                  <a:lnTo>
                    <a:pt x="61836" y="43891"/>
                  </a:lnTo>
                  <a:lnTo>
                    <a:pt x="52311" y="54521"/>
                  </a:lnTo>
                  <a:lnTo>
                    <a:pt x="75234" y="54521"/>
                  </a:lnTo>
                  <a:lnTo>
                    <a:pt x="74650" y="53695"/>
                  </a:lnTo>
                  <a:lnTo>
                    <a:pt x="74353" y="52450"/>
                  </a:lnTo>
                  <a:lnTo>
                    <a:pt x="74256" y="32435"/>
                  </a:lnTo>
                  <a:lnTo>
                    <a:pt x="73302" y="27050"/>
                  </a:lnTo>
                  <a:close/>
                </a:path>
                <a:path w="126365" h="540385">
                  <a:moveTo>
                    <a:pt x="54978" y="8140"/>
                  </a:moveTo>
                  <a:lnTo>
                    <a:pt x="46520" y="8140"/>
                  </a:lnTo>
                  <a:lnTo>
                    <a:pt x="43433" y="8788"/>
                  </a:lnTo>
                  <a:lnTo>
                    <a:pt x="37731" y="11366"/>
                  </a:lnTo>
                  <a:lnTo>
                    <a:pt x="35293" y="13207"/>
                  </a:lnTo>
                  <a:lnTo>
                    <a:pt x="33261" y="15595"/>
                  </a:lnTo>
                  <a:lnTo>
                    <a:pt x="67630" y="15595"/>
                  </a:lnTo>
                  <a:lnTo>
                    <a:pt x="66649" y="14350"/>
                  </a:lnTo>
                  <a:lnTo>
                    <a:pt x="59372" y="9385"/>
                  </a:lnTo>
                  <a:lnTo>
                    <a:pt x="54978" y="8140"/>
                  </a:lnTo>
                  <a:close/>
                </a:path>
              </a:pathLst>
            </a:custGeom>
            <a:solidFill>
              <a:srgbClr val="FFFFFF">
                <a:alpha val="94999"/>
              </a:srgbClr>
            </a:solidFill>
          </p:spPr>
          <p:txBody>
            <a:bodyPr wrap="square" lIns="0" tIns="0" rIns="0" bIns="0" rtlCol="0"/>
            <a:lstStyle/>
            <a:p>
              <a:endParaRPr/>
            </a:p>
          </p:txBody>
        </p:sp>
        <p:pic>
          <p:nvPicPr>
            <p:cNvPr id="49" name="object 49"/>
            <p:cNvPicPr/>
            <p:nvPr/>
          </p:nvPicPr>
          <p:blipFill>
            <a:blip r:embed="rId5" cstate="print"/>
            <a:stretch>
              <a:fillRect/>
            </a:stretch>
          </p:blipFill>
          <p:spPr>
            <a:xfrm>
              <a:off x="510946" y="4684979"/>
              <a:ext cx="168656" cy="168656"/>
            </a:xfrm>
            <a:prstGeom prst="rect">
              <a:avLst/>
            </a:prstGeom>
          </p:spPr>
        </p:pic>
      </p:grpSp>
      <p:sp>
        <p:nvSpPr>
          <p:cNvPr id="54" name="object 54"/>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6</a:t>
            </a:fld>
            <a:endParaRPr spc="-50" dirty="0"/>
          </a:p>
        </p:txBody>
      </p:sp>
    </p:spTree>
    <p:extLst>
      <p:ext uri="{BB962C8B-B14F-4D97-AF65-F5344CB8AC3E}">
        <p14:creationId xmlns:p14="http://schemas.microsoft.com/office/powerpoint/2010/main" val="192612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grpSp>
        <p:nvGrpSpPr>
          <p:cNvPr id="4" name="object 4"/>
          <p:cNvGrpSpPr/>
          <p:nvPr/>
        </p:nvGrpSpPr>
        <p:grpSpPr>
          <a:xfrm>
            <a:off x="457200" y="788923"/>
            <a:ext cx="9203690" cy="799465"/>
            <a:chOff x="457200" y="788923"/>
            <a:chExt cx="9203690" cy="799465"/>
          </a:xfrm>
        </p:grpSpPr>
        <p:sp>
          <p:nvSpPr>
            <p:cNvPr id="5" name="object 5"/>
            <p:cNvSpPr/>
            <p:nvPr/>
          </p:nvSpPr>
          <p:spPr>
            <a:xfrm>
              <a:off x="8096745" y="835392"/>
              <a:ext cx="1564005" cy="722630"/>
            </a:xfrm>
            <a:custGeom>
              <a:avLst/>
              <a:gdLst/>
              <a:ahLst/>
              <a:cxnLst/>
              <a:rect l="l" t="t" r="r" b="b"/>
              <a:pathLst>
                <a:path w="1564004" h="722630">
                  <a:moveTo>
                    <a:pt x="717804" y="0"/>
                  </a:moveTo>
                  <a:lnTo>
                    <a:pt x="0" y="0"/>
                  </a:lnTo>
                  <a:lnTo>
                    <a:pt x="0" y="722376"/>
                  </a:lnTo>
                  <a:lnTo>
                    <a:pt x="717804" y="722376"/>
                  </a:lnTo>
                  <a:lnTo>
                    <a:pt x="717804" y="0"/>
                  </a:lnTo>
                  <a:close/>
                </a:path>
                <a:path w="1564004" h="722630">
                  <a:moveTo>
                    <a:pt x="1563624" y="0"/>
                  </a:moveTo>
                  <a:lnTo>
                    <a:pt x="845820" y="0"/>
                  </a:lnTo>
                  <a:lnTo>
                    <a:pt x="845820" y="722376"/>
                  </a:lnTo>
                  <a:lnTo>
                    <a:pt x="1563624" y="722376"/>
                  </a:lnTo>
                  <a:lnTo>
                    <a:pt x="1563624" y="0"/>
                  </a:lnTo>
                  <a:close/>
                </a:path>
              </a:pathLst>
            </a:custGeom>
            <a:solidFill>
              <a:srgbClr val="000000">
                <a:alpha val="1274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8055836" y="788923"/>
              <a:ext cx="696110" cy="696110"/>
            </a:xfrm>
            <a:prstGeom prst="rect">
              <a:avLst/>
            </a:prstGeom>
          </p:spPr>
        </p:pic>
        <p:pic>
          <p:nvPicPr>
            <p:cNvPr id="7" name="object 7"/>
            <p:cNvPicPr/>
            <p:nvPr/>
          </p:nvPicPr>
          <p:blipFill>
            <a:blip r:embed="rId3" cstate="print"/>
            <a:stretch>
              <a:fillRect/>
            </a:stretch>
          </p:blipFill>
          <p:spPr>
            <a:xfrm>
              <a:off x="8898039" y="798067"/>
              <a:ext cx="696110" cy="696110"/>
            </a:xfrm>
            <a:prstGeom prst="rect">
              <a:avLst/>
            </a:prstGeom>
          </p:spPr>
        </p:pic>
        <p:sp>
          <p:nvSpPr>
            <p:cNvPr id="8" name="object 8"/>
            <p:cNvSpPr/>
            <p:nvPr/>
          </p:nvSpPr>
          <p:spPr>
            <a:xfrm>
              <a:off x="457200" y="1581861"/>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endParaRPr/>
            </a:p>
          </p:txBody>
        </p:sp>
      </p:grpSp>
      <p:sp>
        <p:nvSpPr>
          <p:cNvPr id="20" name="object 20"/>
          <p:cNvSpPr txBox="1"/>
          <p:nvPr/>
        </p:nvSpPr>
        <p:spPr>
          <a:xfrm>
            <a:off x="444500" y="942439"/>
            <a:ext cx="3212465" cy="513080"/>
          </a:xfrm>
          <a:prstGeom prst="rect">
            <a:avLst/>
          </a:prstGeom>
        </p:spPr>
        <p:txBody>
          <a:bodyPr vert="horz" wrap="square" lIns="0" tIns="12700" rIns="0" bIns="0" rtlCol="0">
            <a:spAutoFit/>
          </a:bodyPr>
          <a:lstStyle/>
          <a:p>
            <a:pPr marL="12700" marR="5080">
              <a:lnSpc>
                <a:spcPct val="100000"/>
              </a:lnSpc>
              <a:spcBef>
                <a:spcPts val="100"/>
              </a:spcBef>
            </a:pPr>
            <a:r>
              <a:rPr sz="1600" b="1" dirty="0">
                <a:solidFill>
                  <a:srgbClr val="000101"/>
                </a:solidFill>
                <a:latin typeface="Arial"/>
                <a:cs typeface="Arial"/>
              </a:rPr>
              <a:t>How</a:t>
            </a:r>
            <a:r>
              <a:rPr sz="1600" b="1" spc="-110" dirty="0">
                <a:solidFill>
                  <a:srgbClr val="000101"/>
                </a:solidFill>
                <a:latin typeface="Arial"/>
                <a:cs typeface="Arial"/>
              </a:rPr>
              <a:t> </a:t>
            </a:r>
            <a:r>
              <a:rPr sz="1600" b="1" spc="-25" dirty="0">
                <a:solidFill>
                  <a:srgbClr val="000101"/>
                </a:solidFill>
                <a:latin typeface="Arial"/>
                <a:cs typeface="Arial"/>
              </a:rPr>
              <a:t>did</a:t>
            </a:r>
            <a:r>
              <a:rPr sz="1600" b="1" spc="-105" dirty="0">
                <a:solidFill>
                  <a:srgbClr val="000101"/>
                </a:solidFill>
                <a:latin typeface="Arial"/>
                <a:cs typeface="Arial"/>
              </a:rPr>
              <a:t> </a:t>
            </a:r>
            <a:r>
              <a:rPr sz="1600" b="1" dirty="0">
                <a:solidFill>
                  <a:srgbClr val="000101"/>
                </a:solidFill>
                <a:latin typeface="Arial"/>
                <a:cs typeface="Arial"/>
              </a:rPr>
              <a:t>the</a:t>
            </a:r>
            <a:r>
              <a:rPr sz="1600" b="1" spc="-105" dirty="0">
                <a:solidFill>
                  <a:srgbClr val="000101"/>
                </a:solidFill>
                <a:latin typeface="Arial"/>
                <a:cs typeface="Arial"/>
              </a:rPr>
              <a:t> </a:t>
            </a:r>
            <a:r>
              <a:rPr sz="1600" b="1" dirty="0">
                <a:solidFill>
                  <a:srgbClr val="000101"/>
                </a:solidFill>
                <a:latin typeface="Arial"/>
                <a:cs typeface="Arial"/>
              </a:rPr>
              <a:t>market</a:t>
            </a:r>
            <a:r>
              <a:rPr sz="1600" b="1" spc="-105" dirty="0">
                <a:solidFill>
                  <a:srgbClr val="000101"/>
                </a:solidFill>
                <a:latin typeface="Arial"/>
                <a:cs typeface="Arial"/>
              </a:rPr>
              <a:t> </a:t>
            </a:r>
            <a:r>
              <a:rPr sz="1600" b="1" dirty="0">
                <a:solidFill>
                  <a:srgbClr val="000101"/>
                </a:solidFill>
                <a:latin typeface="Arial"/>
                <a:cs typeface="Arial"/>
              </a:rPr>
              <a:t>and</a:t>
            </a:r>
            <a:r>
              <a:rPr sz="1600" b="1" spc="-110" dirty="0">
                <a:solidFill>
                  <a:srgbClr val="000101"/>
                </a:solidFill>
                <a:latin typeface="Arial"/>
                <a:cs typeface="Arial"/>
              </a:rPr>
              <a:t> </a:t>
            </a:r>
            <a:r>
              <a:rPr sz="1600" b="1" spc="-10" dirty="0">
                <a:solidFill>
                  <a:srgbClr val="000101"/>
                </a:solidFill>
                <a:latin typeface="Arial"/>
                <a:cs typeface="Arial"/>
              </a:rPr>
              <a:t>economy </a:t>
            </a:r>
            <a:r>
              <a:rPr sz="1600" b="1" dirty="0">
                <a:solidFill>
                  <a:srgbClr val="000101"/>
                </a:solidFill>
                <a:latin typeface="Arial"/>
                <a:cs typeface="Arial"/>
              </a:rPr>
              <a:t>do</a:t>
            </a:r>
            <a:r>
              <a:rPr sz="1600" b="1" spc="-125" dirty="0">
                <a:solidFill>
                  <a:srgbClr val="000101"/>
                </a:solidFill>
                <a:latin typeface="Arial"/>
                <a:cs typeface="Arial"/>
              </a:rPr>
              <a:t> </a:t>
            </a:r>
            <a:r>
              <a:rPr sz="1600" b="1" dirty="0">
                <a:solidFill>
                  <a:srgbClr val="000101"/>
                </a:solidFill>
                <a:latin typeface="Arial"/>
                <a:cs typeface="Arial"/>
              </a:rPr>
              <a:t>under</a:t>
            </a:r>
            <a:r>
              <a:rPr sz="1600" b="1" spc="-150" dirty="0">
                <a:solidFill>
                  <a:srgbClr val="000101"/>
                </a:solidFill>
                <a:latin typeface="Arial"/>
                <a:cs typeface="Arial"/>
              </a:rPr>
              <a:t> </a:t>
            </a:r>
            <a:r>
              <a:rPr sz="1600" b="1" spc="-30" dirty="0">
                <a:solidFill>
                  <a:srgbClr val="000101"/>
                </a:solidFill>
                <a:latin typeface="Arial"/>
                <a:cs typeface="Arial"/>
              </a:rPr>
              <a:t>Trump</a:t>
            </a:r>
            <a:r>
              <a:rPr sz="1600" b="1" spc="-125" dirty="0">
                <a:solidFill>
                  <a:srgbClr val="000101"/>
                </a:solidFill>
                <a:latin typeface="Arial"/>
                <a:cs typeface="Arial"/>
              </a:rPr>
              <a:t> </a:t>
            </a:r>
            <a:r>
              <a:rPr sz="1600" b="1" dirty="0">
                <a:solidFill>
                  <a:srgbClr val="000101"/>
                </a:solidFill>
                <a:latin typeface="Arial"/>
                <a:cs typeface="Arial"/>
              </a:rPr>
              <a:t>vs.</a:t>
            </a:r>
            <a:r>
              <a:rPr sz="1600" b="1" spc="-120" dirty="0">
                <a:solidFill>
                  <a:srgbClr val="000101"/>
                </a:solidFill>
                <a:latin typeface="Arial"/>
                <a:cs typeface="Arial"/>
              </a:rPr>
              <a:t> </a:t>
            </a:r>
            <a:r>
              <a:rPr sz="1600" b="1" dirty="0">
                <a:solidFill>
                  <a:srgbClr val="000101"/>
                </a:solidFill>
                <a:latin typeface="Arial"/>
                <a:cs typeface="Arial"/>
              </a:rPr>
              <a:t>under</a:t>
            </a:r>
            <a:r>
              <a:rPr sz="1600" b="1" spc="-150" dirty="0">
                <a:solidFill>
                  <a:srgbClr val="000101"/>
                </a:solidFill>
                <a:latin typeface="Arial"/>
                <a:cs typeface="Arial"/>
              </a:rPr>
              <a:t> </a:t>
            </a:r>
            <a:r>
              <a:rPr sz="1600" b="1" spc="-10" dirty="0">
                <a:solidFill>
                  <a:srgbClr val="000101"/>
                </a:solidFill>
                <a:latin typeface="Arial"/>
                <a:cs typeface="Arial"/>
              </a:rPr>
              <a:t>Biden?</a:t>
            </a:r>
            <a:endParaRPr sz="1600">
              <a:latin typeface="Arial"/>
              <a:cs typeface="Arial"/>
            </a:endParaRPr>
          </a:p>
        </p:txBody>
      </p:sp>
      <p:grpSp>
        <p:nvGrpSpPr>
          <p:cNvPr id="32" name="object 32"/>
          <p:cNvGrpSpPr/>
          <p:nvPr/>
        </p:nvGrpSpPr>
        <p:grpSpPr>
          <a:xfrm>
            <a:off x="457200" y="1752604"/>
            <a:ext cx="9361677" cy="5529576"/>
            <a:chOff x="5452617" y="4593590"/>
            <a:chExt cx="4366260" cy="2688590"/>
          </a:xfrm>
        </p:grpSpPr>
        <p:sp>
          <p:nvSpPr>
            <p:cNvPr id="33" name="object 33"/>
            <p:cNvSpPr/>
            <p:nvPr/>
          </p:nvSpPr>
          <p:spPr>
            <a:xfrm>
              <a:off x="5452617" y="4593590"/>
              <a:ext cx="4366260" cy="2688590"/>
            </a:xfrm>
            <a:custGeom>
              <a:avLst/>
              <a:gdLst/>
              <a:ahLst/>
              <a:cxnLst/>
              <a:rect l="l" t="t" r="r" b="b"/>
              <a:pathLst>
                <a:path w="4366259" h="2688590">
                  <a:moveTo>
                    <a:pt x="4366260" y="0"/>
                  </a:moveTo>
                  <a:lnTo>
                    <a:pt x="0" y="0"/>
                  </a:lnTo>
                  <a:lnTo>
                    <a:pt x="0" y="2688336"/>
                  </a:lnTo>
                  <a:lnTo>
                    <a:pt x="4366260" y="2688336"/>
                  </a:lnTo>
                  <a:lnTo>
                    <a:pt x="4366260" y="0"/>
                  </a:lnTo>
                  <a:close/>
                </a:path>
              </a:pathLst>
            </a:custGeom>
            <a:solidFill>
              <a:srgbClr val="000000">
                <a:alpha val="9999"/>
              </a:srgbClr>
            </a:solidFill>
          </p:spPr>
          <p:txBody>
            <a:bodyPr wrap="square" lIns="0" tIns="0" rIns="0" bIns="0" rtlCol="0"/>
            <a:lstStyle/>
            <a:p>
              <a:endParaRPr/>
            </a:p>
          </p:txBody>
        </p:sp>
        <p:sp>
          <p:nvSpPr>
            <p:cNvPr id="34" name="object 34"/>
            <p:cNvSpPr/>
            <p:nvPr/>
          </p:nvSpPr>
          <p:spPr>
            <a:xfrm>
              <a:off x="5494019" y="4636008"/>
              <a:ext cx="4105910" cy="2426335"/>
            </a:xfrm>
            <a:custGeom>
              <a:avLst/>
              <a:gdLst/>
              <a:ahLst/>
              <a:cxnLst/>
              <a:rect l="l" t="t" r="r" b="b"/>
              <a:pathLst>
                <a:path w="4105909" h="2426334">
                  <a:moveTo>
                    <a:pt x="4105655" y="0"/>
                  </a:moveTo>
                  <a:lnTo>
                    <a:pt x="0" y="0"/>
                  </a:lnTo>
                  <a:lnTo>
                    <a:pt x="0" y="2425903"/>
                  </a:lnTo>
                  <a:lnTo>
                    <a:pt x="4105655" y="2425903"/>
                  </a:lnTo>
                  <a:lnTo>
                    <a:pt x="4105655" y="0"/>
                  </a:lnTo>
                  <a:close/>
                </a:path>
              </a:pathLst>
            </a:custGeom>
            <a:solidFill>
              <a:srgbClr val="FFFFFF"/>
            </a:solidFill>
          </p:spPr>
          <p:txBody>
            <a:bodyPr wrap="square" lIns="0" tIns="0" rIns="0" bIns="0" rtlCol="0"/>
            <a:lstStyle/>
            <a:p>
              <a:endParaRPr/>
            </a:p>
          </p:txBody>
        </p:sp>
        <p:pic>
          <p:nvPicPr>
            <p:cNvPr id="35" name="object 35"/>
            <p:cNvPicPr/>
            <p:nvPr/>
          </p:nvPicPr>
          <p:blipFill>
            <a:blip r:embed="rId4" cstate="print"/>
            <a:stretch>
              <a:fillRect/>
            </a:stretch>
          </p:blipFill>
          <p:spPr>
            <a:xfrm>
              <a:off x="5800724" y="4696358"/>
              <a:ext cx="3749268" cy="2308733"/>
            </a:xfrm>
            <a:prstGeom prst="rect">
              <a:avLst/>
            </a:prstGeom>
          </p:spPr>
        </p:pic>
        <p:sp>
          <p:nvSpPr>
            <p:cNvPr id="36" name="object 36"/>
            <p:cNvSpPr/>
            <p:nvPr/>
          </p:nvSpPr>
          <p:spPr>
            <a:xfrm>
              <a:off x="5494019" y="4636008"/>
              <a:ext cx="276225" cy="2425065"/>
            </a:xfrm>
            <a:custGeom>
              <a:avLst/>
              <a:gdLst/>
              <a:ahLst/>
              <a:cxnLst/>
              <a:rect l="l" t="t" r="r" b="b"/>
              <a:pathLst>
                <a:path w="276225" h="2425065">
                  <a:moveTo>
                    <a:pt x="276148" y="0"/>
                  </a:moveTo>
                  <a:lnTo>
                    <a:pt x="0" y="0"/>
                  </a:lnTo>
                  <a:lnTo>
                    <a:pt x="0" y="2424988"/>
                  </a:lnTo>
                  <a:lnTo>
                    <a:pt x="276148" y="2424988"/>
                  </a:lnTo>
                  <a:lnTo>
                    <a:pt x="276148" y="0"/>
                  </a:lnTo>
                  <a:close/>
                </a:path>
              </a:pathLst>
            </a:custGeom>
            <a:solidFill>
              <a:srgbClr val="294574">
                <a:alpha val="73999"/>
              </a:srgbClr>
            </a:solidFill>
          </p:spPr>
          <p:txBody>
            <a:bodyPr wrap="square" lIns="0" tIns="0" rIns="0" bIns="0" rtlCol="0"/>
            <a:lstStyle/>
            <a:p>
              <a:endParaRPr/>
            </a:p>
          </p:txBody>
        </p:sp>
        <p:sp>
          <p:nvSpPr>
            <p:cNvPr id="37" name="object 37"/>
            <p:cNvSpPr/>
            <p:nvPr/>
          </p:nvSpPr>
          <p:spPr>
            <a:xfrm>
              <a:off x="5582538" y="5072610"/>
              <a:ext cx="101600" cy="516255"/>
            </a:xfrm>
            <a:custGeom>
              <a:avLst/>
              <a:gdLst/>
              <a:ahLst/>
              <a:cxnLst/>
              <a:rect l="l" t="t" r="r" b="b"/>
              <a:pathLst>
                <a:path w="101600" h="516254">
                  <a:moveTo>
                    <a:pt x="99936" y="416433"/>
                  </a:moveTo>
                  <a:lnTo>
                    <a:pt x="5245" y="416433"/>
                  </a:lnTo>
                  <a:lnTo>
                    <a:pt x="5245" y="447217"/>
                  </a:lnTo>
                  <a:lnTo>
                    <a:pt x="55854" y="461391"/>
                  </a:lnTo>
                  <a:lnTo>
                    <a:pt x="73291" y="465023"/>
                  </a:lnTo>
                  <a:lnTo>
                    <a:pt x="73291" y="466128"/>
                  </a:lnTo>
                  <a:lnTo>
                    <a:pt x="71462" y="466496"/>
                  </a:lnTo>
                  <a:lnTo>
                    <a:pt x="69367" y="466979"/>
                  </a:lnTo>
                  <a:lnTo>
                    <a:pt x="64668" y="468172"/>
                  </a:lnTo>
                  <a:lnTo>
                    <a:pt x="57518" y="469849"/>
                  </a:lnTo>
                  <a:lnTo>
                    <a:pt x="55448" y="470408"/>
                  </a:lnTo>
                  <a:lnTo>
                    <a:pt x="53695" y="470954"/>
                  </a:lnTo>
                  <a:lnTo>
                    <a:pt x="5245" y="484479"/>
                  </a:lnTo>
                  <a:lnTo>
                    <a:pt x="5245" y="515823"/>
                  </a:lnTo>
                  <a:lnTo>
                    <a:pt x="99936" y="515823"/>
                  </a:lnTo>
                  <a:lnTo>
                    <a:pt x="99936" y="497179"/>
                  </a:lnTo>
                  <a:lnTo>
                    <a:pt x="25539" y="497179"/>
                  </a:lnTo>
                  <a:lnTo>
                    <a:pt x="25539" y="496074"/>
                  </a:lnTo>
                  <a:lnTo>
                    <a:pt x="27558" y="495528"/>
                  </a:lnTo>
                  <a:lnTo>
                    <a:pt x="29984" y="494957"/>
                  </a:lnTo>
                  <a:lnTo>
                    <a:pt x="35598" y="493763"/>
                  </a:lnTo>
                  <a:lnTo>
                    <a:pt x="38303" y="493115"/>
                  </a:lnTo>
                  <a:lnTo>
                    <a:pt x="43548" y="491731"/>
                  </a:lnTo>
                  <a:lnTo>
                    <a:pt x="99936" y="475653"/>
                  </a:lnTo>
                  <a:lnTo>
                    <a:pt x="99936" y="457708"/>
                  </a:lnTo>
                  <a:lnTo>
                    <a:pt x="47624" y="442937"/>
                  </a:lnTo>
                  <a:lnTo>
                    <a:pt x="45415" y="442290"/>
                  </a:lnTo>
                  <a:lnTo>
                    <a:pt x="42786" y="441579"/>
                  </a:lnTo>
                  <a:lnTo>
                    <a:pt x="28409" y="437896"/>
                  </a:lnTo>
                  <a:lnTo>
                    <a:pt x="26555" y="437464"/>
                  </a:lnTo>
                  <a:lnTo>
                    <a:pt x="25539" y="437273"/>
                  </a:lnTo>
                  <a:lnTo>
                    <a:pt x="25539" y="436168"/>
                  </a:lnTo>
                  <a:lnTo>
                    <a:pt x="99936" y="436168"/>
                  </a:lnTo>
                  <a:lnTo>
                    <a:pt x="99936" y="416433"/>
                  </a:lnTo>
                  <a:close/>
                </a:path>
                <a:path w="101600" h="516254">
                  <a:moveTo>
                    <a:pt x="99936" y="496493"/>
                  </a:moveTo>
                  <a:lnTo>
                    <a:pt x="52044" y="496493"/>
                  </a:lnTo>
                  <a:lnTo>
                    <a:pt x="48704" y="496544"/>
                  </a:lnTo>
                  <a:lnTo>
                    <a:pt x="25539" y="497179"/>
                  </a:lnTo>
                  <a:lnTo>
                    <a:pt x="99936" y="497179"/>
                  </a:lnTo>
                  <a:lnTo>
                    <a:pt x="99936" y="496493"/>
                  </a:lnTo>
                  <a:close/>
                </a:path>
                <a:path w="101600" h="516254">
                  <a:moveTo>
                    <a:pt x="99936" y="436168"/>
                  </a:moveTo>
                  <a:lnTo>
                    <a:pt x="26454" y="436168"/>
                  </a:lnTo>
                  <a:lnTo>
                    <a:pt x="34747" y="436524"/>
                  </a:lnTo>
                  <a:lnTo>
                    <a:pt x="38404" y="436613"/>
                  </a:lnTo>
                  <a:lnTo>
                    <a:pt x="50939" y="436727"/>
                  </a:lnTo>
                  <a:lnTo>
                    <a:pt x="99936" y="436727"/>
                  </a:lnTo>
                  <a:lnTo>
                    <a:pt x="99936" y="436168"/>
                  </a:lnTo>
                  <a:close/>
                </a:path>
                <a:path w="101600" h="516254">
                  <a:moveTo>
                    <a:pt x="67640" y="355015"/>
                  </a:moveTo>
                  <a:lnTo>
                    <a:pt x="55765" y="355015"/>
                  </a:lnTo>
                  <a:lnTo>
                    <a:pt x="55801" y="362521"/>
                  </a:lnTo>
                  <a:lnTo>
                    <a:pt x="71920" y="400291"/>
                  </a:lnTo>
                  <a:lnTo>
                    <a:pt x="76098" y="401396"/>
                  </a:lnTo>
                  <a:lnTo>
                    <a:pt x="85394" y="401396"/>
                  </a:lnTo>
                  <a:lnTo>
                    <a:pt x="101420" y="381927"/>
                  </a:lnTo>
                  <a:lnTo>
                    <a:pt x="76149" y="381927"/>
                  </a:lnTo>
                  <a:lnTo>
                    <a:pt x="73850" y="380758"/>
                  </a:lnTo>
                  <a:lnTo>
                    <a:pt x="70521" y="376021"/>
                  </a:lnTo>
                  <a:lnTo>
                    <a:pt x="69367" y="372872"/>
                  </a:lnTo>
                  <a:lnTo>
                    <a:pt x="67983" y="364769"/>
                  </a:lnTo>
                  <a:lnTo>
                    <a:pt x="67687" y="360807"/>
                  </a:lnTo>
                  <a:lnTo>
                    <a:pt x="67640" y="355015"/>
                  </a:lnTo>
                  <a:close/>
                </a:path>
                <a:path w="101600" h="516254">
                  <a:moveTo>
                    <a:pt x="99250" y="326580"/>
                  </a:moveTo>
                  <a:lnTo>
                    <a:pt x="86690" y="326580"/>
                  </a:lnTo>
                  <a:lnTo>
                    <a:pt x="86690" y="332333"/>
                  </a:lnTo>
                  <a:lnTo>
                    <a:pt x="86296" y="333413"/>
                  </a:lnTo>
                  <a:lnTo>
                    <a:pt x="84734" y="335343"/>
                  </a:lnTo>
                  <a:lnTo>
                    <a:pt x="83515" y="335826"/>
                  </a:lnTo>
                  <a:lnTo>
                    <a:pt x="43713" y="335826"/>
                  </a:lnTo>
                  <a:lnTo>
                    <a:pt x="39433" y="337045"/>
                  </a:lnTo>
                  <a:lnTo>
                    <a:pt x="32626" y="341922"/>
                  </a:lnTo>
                  <a:lnTo>
                    <a:pt x="30048" y="345427"/>
                  </a:lnTo>
                  <a:lnTo>
                    <a:pt x="26555" y="354533"/>
                  </a:lnTo>
                  <a:lnTo>
                    <a:pt x="25679" y="360172"/>
                  </a:lnTo>
                  <a:lnTo>
                    <a:pt x="25756" y="373646"/>
                  </a:lnTo>
                  <a:lnTo>
                    <a:pt x="42011" y="398081"/>
                  </a:lnTo>
                  <a:lnTo>
                    <a:pt x="48247" y="398081"/>
                  </a:lnTo>
                  <a:lnTo>
                    <a:pt x="48679" y="398030"/>
                  </a:lnTo>
                  <a:lnTo>
                    <a:pt x="49136" y="397941"/>
                  </a:lnTo>
                  <a:lnTo>
                    <a:pt x="49136" y="379310"/>
                  </a:lnTo>
                  <a:lnTo>
                    <a:pt x="46100" y="379310"/>
                  </a:lnTo>
                  <a:lnTo>
                    <a:pt x="44843" y="378917"/>
                  </a:lnTo>
                  <a:lnTo>
                    <a:pt x="42544" y="377355"/>
                  </a:lnTo>
                  <a:lnTo>
                    <a:pt x="41592" y="376021"/>
                  </a:lnTo>
                  <a:lnTo>
                    <a:pt x="40119" y="372249"/>
                  </a:lnTo>
                  <a:lnTo>
                    <a:pt x="39750" y="369785"/>
                  </a:lnTo>
                  <a:lnTo>
                    <a:pt x="39750" y="363715"/>
                  </a:lnTo>
                  <a:lnTo>
                    <a:pt x="48272" y="355015"/>
                  </a:lnTo>
                  <a:lnTo>
                    <a:pt x="92988" y="355015"/>
                  </a:lnTo>
                  <a:lnTo>
                    <a:pt x="91795" y="354050"/>
                  </a:lnTo>
                  <a:lnTo>
                    <a:pt x="91795" y="353085"/>
                  </a:lnTo>
                  <a:lnTo>
                    <a:pt x="93814" y="352526"/>
                  </a:lnTo>
                  <a:lnTo>
                    <a:pt x="95542" y="351561"/>
                  </a:lnTo>
                  <a:lnTo>
                    <a:pt x="98399" y="348805"/>
                  </a:lnTo>
                  <a:lnTo>
                    <a:pt x="99504" y="347078"/>
                  </a:lnTo>
                  <a:lnTo>
                    <a:pt x="101066" y="342938"/>
                  </a:lnTo>
                  <a:lnTo>
                    <a:pt x="101460" y="340563"/>
                  </a:lnTo>
                  <a:lnTo>
                    <a:pt x="101460" y="335140"/>
                  </a:lnTo>
                  <a:lnTo>
                    <a:pt x="101206" y="332790"/>
                  </a:lnTo>
                  <a:lnTo>
                    <a:pt x="100190" y="328930"/>
                  </a:lnTo>
                  <a:lnTo>
                    <a:pt x="99707" y="327494"/>
                  </a:lnTo>
                  <a:lnTo>
                    <a:pt x="99250" y="326580"/>
                  </a:lnTo>
                  <a:close/>
                </a:path>
                <a:path w="101600" h="516254">
                  <a:moveTo>
                    <a:pt x="92988" y="355015"/>
                  </a:moveTo>
                  <a:lnTo>
                    <a:pt x="73850" y="355015"/>
                  </a:lnTo>
                  <a:lnTo>
                    <a:pt x="75920" y="355409"/>
                  </a:lnTo>
                  <a:lnTo>
                    <a:pt x="79781" y="356971"/>
                  </a:lnTo>
                  <a:lnTo>
                    <a:pt x="87026" y="374065"/>
                  </a:lnTo>
                  <a:lnTo>
                    <a:pt x="86779" y="375539"/>
                  </a:lnTo>
                  <a:lnTo>
                    <a:pt x="85496" y="378663"/>
                  </a:lnTo>
                  <a:lnTo>
                    <a:pt x="84569" y="379857"/>
                  </a:lnTo>
                  <a:lnTo>
                    <a:pt x="82181" y="381520"/>
                  </a:lnTo>
                  <a:lnTo>
                    <a:pt x="80746" y="381927"/>
                  </a:lnTo>
                  <a:lnTo>
                    <a:pt x="101420" y="381927"/>
                  </a:lnTo>
                  <a:lnTo>
                    <a:pt x="101542" y="380758"/>
                  </a:lnTo>
                  <a:lnTo>
                    <a:pt x="101445" y="372872"/>
                  </a:lnTo>
                  <a:lnTo>
                    <a:pt x="101180" y="370636"/>
                  </a:lnTo>
                  <a:lnTo>
                    <a:pt x="99517" y="364655"/>
                  </a:lnTo>
                  <a:lnTo>
                    <a:pt x="98374" y="362026"/>
                  </a:lnTo>
                  <a:lnTo>
                    <a:pt x="95427" y="357517"/>
                  </a:lnTo>
                  <a:lnTo>
                    <a:pt x="93725" y="355612"/>
                  </a:lnTo>
                  <a:lnTo>
                    <a:pt x="92988" y="355015"/>
                  </a:lnTo>
                  <a:close/>
                </a:path>
                <a:path w="101600" h="516254">
                  <a:moveTo>
                    <a:pt x="44310" y="274688"/>
                  </a:moveTo>
                  <a:lnTo>
                    <a:pt x="26923" y="274688"/>
                  </a:lnTo>
                  <a:lnTo>
                    <a:pt x="26644" y="275323"/>
                  </a:lnTo>
                  <a:lnTo>
                    <a:pt x="26339" y="276288"/>
                  </a:lnTo>
                  <a:lnTo>
                    <a:pt x="25704" y="278866"/>
                  </a:lnTo>
                  <a:lnTo>
                    <a:pt x="25539" y="280301"/>
                  </a:lnTo>
                  <a:lnTo>
                    <a:pt x="25539" y="284810"/>
                  </a:lnTo>
                  <a:lnTo>
                    <a:pt x="38646" y="298704"/>
                  </a:lnTo>
                  <a:lnTo>
                    <a:pt x="38646" y="299669"/>
                  </a:lnTo>
                  <a:lnTo>
                    <a:pt x="27330" y="301180"/>
                  </a:lnTo>
                  <a:lnTo>
                    <a:pt x="27330" y="317055"/>
                  </a:lnTo>
                  <a:lnTo>
                    <a:pt x="99936" y="317055"/>
                  </a:lnTo>
                  <a:lnTo>
                    <a:pt x="99936" y="297865"/>
                  </a:lnTo>
                  <a:lnTo>
                    <a:pt x="60413" y="297865"/>
                  </a:lnTo>
                  <a:lnTo>
                    <a:pt x="57607" y="297522"/>
                  </a:lnTo>
                  <a:lnTo>
                    <a:pt x="44310" y="283476"/>
                  </a:lnTo>
                  <a:lnTo>
                    <a:pt x="44310" y="274688"/>
                  </a:lnTo>
                  <a:close/>
                </a:path>
                <a:path w="101600" h="516254">
                  <a:moveTo>
                    <a:pt x="99936" y="245427"/>
                  </a:moveTo>
                  <a:lnTo>
                    <a:pt x="0" y="245427"/>
                  </a:lnTo>
                  <a:lnTo>
                    <a:pt x="0" y="264604"/>
                  </a:lnTo>
                  <a:lnTo>
                    <a:pt x="99936" y="264604"/>
                  </a:lnTo>
                  <a:lnTo>
                    <a:pt x="99936" y="245427"/>
                  </a:lnTo>
                  <a:close/>
                </a:path>
                <a:path w="101600" h="516254">
                  <a:moveTo>
                    <a:pt x="27330" y="197523"/>
                  </a:moveTo>
                  <a:lnTo>
                    <a:pt x="27330" y="220027"/>
                  </a:lnTo>
                  <a:lnTo>
                    <a:pt x="57556" y="245427"/>
                  </a:lnTo>
                  <a:lnTo>
                    <a:pt x="79501" y="245427"/>
                  </a:lnTo>
                  <a:lnTo>
                    <a:pt x="69291" y="234937"/>
                  </a:lnTo>
                  <a:lnTo>
                    <a:pt x="92321" y="222377"/>
                  </a:lnTo>
                  <a:lnTo>
                    <a:pt x="55765" y="222377"/>
                  </a:lnTo>
                  <a:lnTo>
                    <a:pt x="27330" y="197523"/>
                  </a:lnTo>
                  <a:close/>
                </a:path>
                <a:path w="101600" h="516254">
                  <a:moveTo>
                    <a:pt x="99936" y="196278"/>
                  </a:moveTo>
                  <a:lnTo>
                    <a:pt x="55765" y="222377"/>
                  </a:lnTo>
                  <a:lnTo>
                    <a:pt x="92321" y="222377"/>
                  </a:lnTo>
                  <a:lnTo>
                    <a:pt x="99936" y="218224"/>
                  </a:lnTo>
                  <a:lnTo>
                    <a:pt x="99936" y="196278"/>
                  </a:lnTo>
                  <a:close/>
                </a:path>
                <a:path w="101600" h="516254">
                  <a:moveTo>
                    <a:pt x="67919" y="124091"/>
                  </a:moveTo>
                  <a:lnTo>
                    <a:pt x="54292" y="124091"/>
                  </a:lnTo>
                  <a:lnTo>
                    <a:pt x="47231" y="125387"/>
                  </a:lnTo>
                  <a:lnTo>
                    <a:pt x="25679" y="165874"/>
                  </a:lnTo>
                  <a:lnTo>
                    <a:pt x="27038" y="172478"/>
                  </a:lnTo>
                  <a:lnTo>
                    <a:pt x="32461" y="183235"/>
                  </a:lnTo>
                  <a:lnTo>
                    <a:pt x="36601" y="187312"/>
                  </a:lnTo>
                  <a:lnTo>
                    <a:pt x="47739" y="192836"/>
                  </a:lnTo>
                  <a:lnTo>
                    <a:pt x="54889" y="194208"/>
                  </a:lnTo>
                  <a:lnTo>
                    <a:pt x="72288" y="194208"/>
                  </a:lnTo>
                  <a:lnTo>
                    <a:pt x="79413" y="192836"/>
                  </a:lnTo>
                  <a:lnTo>
                    <a:pt x="90639" y="187312"/>
                  </a:lnTo>
                  <a:lnTo>
                    <a:pt x="94805" y="183222"/>
                  </a:lnTo>
                  <a:lnTo>
                    <a:pt x="99035" y="174752"/>
                  </a:lnTo>
                  <a:lnTo>
                    <a:pt x="67919" y="174752"/>
                  </a:lnTo>
                  <a:lnTo>
                    <a:pt x="67919" y="174472"/>
                  </a:lnTo>
                  <a:lnTo>
                    <a:pt x="55765" y="174472"/>
                  </a:lnTo>
                  <a:lnTo>
                    <a:pt x="52184" y="174015"/>
                  </a:lnTo>
                  <a:lnTo>
                    <a:pt x="39929" y="155422"/>
                  </a:lnTo>
                  <a:lnTo>
                    <a:pt x="40195" y="153746"/>
                  </a:lnTo>
                  <a:lnTo>
                    <a:pt x="53009" y="143827"/>
                  </a:lnTo>
                  <a:lnTo>
                    <a:pt x="67919" y="143827"/>
                  </a:lnTo>
                  <a:lnTo>
                    <a:pt x="67919" y="124091"/>
                  </a:lnTo>
                  <a:close/>
                </a:path>
                <a:path w="101600" h="516254">
                  <a:moveTo>
                    <a:pt x="78866" y="124091"/>
                  </a:moveTo>
                  <a:lnTo>
                    <a:pt x="74256" y="124091"/>
                  </a:lnTo>
                  <a:lnTo>
                    <a:pt x="74256" y="142862"/>
                  </a:lnTo>
                  <a:lnTo>
                    <a:pt x="76377" y="142862"/>
                  </a:lnTo>
                  <a:lnTo>
                    <a:pt x="78270" y="143230"/>
                  </a:lnTo>
                  <a:lnTo>
                    <a:pt x="87375" y="155422"/>
                  </a:lnTo>
                  <a:lnTo>
                    <a:pt x="87375" y="161683"/>
                  </a:lnTo>
                  <a:lnTo>
                    <a:pt x="67919" y="174752"/>
                  </a:lnTo>
                  <a:lnTo>
                    <a:pt x="99035" y="174752"/>
                  </a:lnTo>
                  <a:lnTo>
                    <a:pt x="100228" y="172364"/>
                  </a:lnTo>
                  <a:lnTo>
                    <a:pt x="101541" y="165874"/>
                  </a:lnTo>
                  <a:lnTo>
                    <a:pt x="101587" y="152666"/>
                  </a:lnTo>
                  <a:lnTo>
                    <a:pt x="101015" y="148132"/>
                  </a:lnTo>
                  <a:lnTo>
                    <a:pt x="82867" y="124917"/>
                  </a:lnTo>
                  <a:lnTo>
                    <a:pt x="78866" y="124091"/>
                  </a:lnTo>
                  <a:close/>
                </a:path>
                <a:path w="101600" h="516254">
                  <a:moveTo>
                    <a:pt x="67919" y="143827"/>
                  </a:moveTo>
                  <a:lnTo>
                    <a:pt x="55765" y="143827"/>
                  </a:lnTo>
                  <a:lnTo>
                    <a:pt x="55765" y="174472"/>
                  </a:lnTo>
                  <a:lnTo>
                    <a:pt x="67919" y="174472"/>
                  </a:lnTo>
                  <a:lnTo>
                    <a:pt x="67919" y="143827"/>
                  </a:lnTo>
                  <a:close/>
                </a:path>
                <a:path w="101600" h="516254">
                  <a:moveTo>
                    <a:pt x="99390" y="75234"/>
                  </a:moveTo>
                  <a:lnTo>
                    <a:pt x="86690" y="75234"/>
                  </a:lnTo>
                  <a:lnTo>
                    <a:pt x="86690" y="84302"/>
                  </a:lnTo>
                  <a:lnTo>
                    <a:pt x="86105" y="85953"/>
                  </a:lnTo>
                  <a:lnTo>
                    <a:pt x="83807" y="87972"/>
                  </a:lnTo>
                  <a:lnTo>
                    <a:pt x="82130" y="88480"/>
                  </a:lnTo>
                  <a:lnTo>
                    <a:pt x="6629" y="88480"/>
                  </a:lnTo>
                  <a:lnTo>
                    <a:pt x="6629" y="103390"/>
                  </a:lnTo>
                  <a:lnTo>
                    <a:pt x="27330" y="106984"/>
                  </a:lnTo>
                  <a:lnTo>
                    <a:pt x="27330" y="116636"/>
                  </a:lnTo>
                  <a:lnTo>
                    <a:pt x="42100" y="116636"/>
                  </a:lnTo>
                  <a:lnTo>
                    <a:pt x="42100" y="107670"/>
                  </a:lnTo>
                  <a:lnTo>
                    <a:pt x="86499" y="107670"/>
                  </a:lnTo>
                  <a:lnTo>
                    <a:pt x="89611" y="107022"/>
                  </a:lnTo>
                  <a:lnTo>
                    <a:pt x="95224" y="104444"/>
                  </a:lnTo>
                  <a:lnTo>
                    <a:pt x="97447" y="102374"/>
                  </a:lnTo>
                  <a:lnTo>
                    <a:pt x="100761" y="96672"/>
                  </a:lnTo>
                  <a:lnTo>
                    <a:pt x="101587" y="92951"/>
                  </a:lnTo>
                  <a:lnTo>
                    <a:pt x="101472" y="85445"/>
                  </a:lnTo>
                  <a:lnTo>
                    <a:pt x="101015" y="82130"/>
                  </a:lnTo>
                  <a:lnTo>
                    <a:pt x="100736" y="80568"/>
                  </a:lnTo>
                  <a:lnTo>
                    <a:pt x="100101" y="77622"/>
                  </a:lnTo>
                  <a:lnTo>
                    <a:pt x="99758" y="76339"/>
                  </a:lnTo>
                  <a:lnTo>
                    <a:pt x="99390" y="75234"/>
                  </a:lnTo>
                  <a:close/>
                </a:path>
                <a:path w="101600" h="516254">
                  <a:moveTo>
                    <a:pt x="42100" y="75234"/>
                  </a:moveTo>
                  <a:lnTo>
                    <a:pt x="27330" y="75234"/>
                  </a:lnTo>
                  <a:lnTo>
                    <a:pt x="27330" y="88480"/>
                  </a:lnTo>
                  <a:lnTo>
                    <a:pt x="42100" y="88480"/>
                  </a:lnTo>
                  <a:lnTo>
                    <a:pt x="42100" y="75234"/>
                  </a:lnTo>
                  <a:close/>
                </a:path>
                <a:path w="101600" h="516254">
                  <a:moveTo>
                    <a:pt x="100097" y="19050"/>
                  </a:moveTo>
                  <a:lnTo>
                    <a:pt x="82219" y="19050"/>
                  </a:lnTo>
                  <a:lnTo>
                    <a:pt x="83654" y="19773"/>
                  </a:lnTo>
                  <a:lnTo>
                    <a:pt x="85851" y="22618"/>
                  </a:lnTo>
                  <a:lnTo>
                    <a:pt x="86564" y="24257"/>
                  </a:lnTo>
                  <a:lnTo>
                    <a:pt x="86649" y="24549"/>
                  </a:lnTo>
                  <a:lnTo>
                    <a:pt x="87439" y="28511"/>
                  </a:lnTo>
                  <a:lnTo>
                    <a:pt x="87540" y="36169"/>
                  </a:lnTo>
                  <a:lnTo>
                    <a:pt x="87325" y="37706"/>
                  </a:lnTo>
                  <a:lnTo>
                    <a:pt x="77990" y="47625"/>
                  </a:lnTo>
                  <a:lnTo>
                    <a:pt x="76885" y="47625"/>
                  </a:lnTo>
                  <a:lnTo>
                    <a:pt x="76885" y="66116"/>
                  </a:lnTo>
                  <a:lnTo>
                    <a:pt x="77076" y="66217"/>
                  </a:lnTo>
                  <a:lnTo>
                    <a:pt x="77342" y="66255"/>
                  </a:lnTo>
                  <a:lnTo>
                    <a:pt x="82321" y="66255"/>
                  </a:lnTo>
                  <a:lnTo>
                    <a:pt x="101587" y="38468"/>
                  </a:lnTo>
                  <a:lnTo>
                    <a:pt x="101497" y="27749"/>
                  </a:lnTo>
                  <a:lnTo>
                    <a:pt x="101162" y="24257"/>
                  </a:lnTo>
                  <a:lnTo>
                    <a:pt x="100097" y="19050"/>
                  </a:lnTo>
                  <a:close/>
                </a:path>
                <a:path w="101600" h="516254">
                  <a:moveTo>
                    <a:pt x="48031" y="2082"/>
                  </a:moveTo>
                  <a:lnTo>
                    <a:pt x="42557" y="2082"/>
                  </a:lnTo>
                  <a:lnTo>
                    <a:pt x="39738" y="2857"/>
                  </a:lnTo>
                  <a:lnTo>
                    <a:pt x="25729" y="27749"/>
                  </a:lnTo>
                  <a:lnTo>
                    <a:pt x="25756" y="37706"/>
                  </a:lnTo>
                  <a:lnTo>
                    <a:pt x="44132" y="64604"/>
                  </a:lnTo>
                  <a:lnTo>
                    <a:pt x="51765" y="64604"/>
                  </a:lnTo>
                  <a:lnTo>
                    <a:pt x="68031" y="45694"/>
                  </a:lnTo>
                  <a:lnTo>
                    <a:pt x="44996" y="45694"/>
                  </a:lnTo>
                  <a:lnTo>
                    <a:pt x="44056" y="45402"/>
                  </a:lnTo>
                  <a:lnTo>
                    <a:pt x="39611" y="30607"/>
                  </a:lnTo>
                  <a:lnTo>
                    <a:pt x="39884" y="28714"/>
                  </a:lnTo>
                  <a:lnTo>
                    <a:pt x="45834" y="20574"/>
                  </a:lnTo>
                  <a:lnTo>
                    <a:pt x="48590" y="20574"/>
                  </a:lnTo>
                  <a:lnTo>
                    <a:pt x="48590" y="2209"/>
                  </a:lnTo>
                  <a:lnTo>
                    <a:pt x="48399" y="2120"/>
                  </a:lnTo>
                  <a:lnTo>
                    <a:pt x="48031" y="2082"/>
                  </a:lnTo>
                  <a:close/>
                </a:path>
                <a:path w="101600" h="516254">
                  <a:moveTo>
                    <a:pt x="82270" y="0"/>
                  </a:moveTo>
                  <a:lnTo>
                    <a:pt x="73253" y="0"/>
                  </a:lnTo>
                  <a:lnTo>
                    <a:pt x="69595" y="977"/>
                  </a:lnTo>
                  <a:lnTo>
                    <a:pt x="56140" y="24549"/>
                  </a:lnTo>
                  <a:lnTo>
                    <a:pt x="55039" y="28714"/>
                  </a:lnTo>
                  <a:lnTo>
                    <a:pt x="47675" y="45694"/>
                  </a:lnTo>
                  <a:lnTo>
                    <a:pt x="68031" y="45694"/>
                  </a:lnTo>
                  <a:lnTo>
                    <a:pt x="68526" y="44043"/>
                  </a:lnTo>
                  <a:lnTo>
                    <a:pt x="69306" y="41135"/>
                  </a:lnTo>
                  <a:lnTo>
                    <a:pt x="69989" y="38239"/>
                  </a:lnTo>
                  <a:lnTo>
                    <a:pt x="72003" y="30607"/>
                  </a:lnTo>
                  <a:lnTo>
                    <a:pt x="73202" y="25882"/>
                  </a:lnTo>
                  <a:lnTo>
                    <a:pt x="74167" y="23545"/>
                  </a:lnTo>
                  <a:lnTo>
                    <a:pt x="76568" y="19951"/>
                  </a:lnTo>
                  <a:lnTo>
                    <a:pt x="78270" y="19050"/>
                  </a:lnTo>
                  <a:lnTo>
                    <a:pt x="100097" y="19050"/>
                  </a:lnTo>
                  <a:lnTo>
                    <a:pt x="99517" y="16243"/>
                  </a:lnTo>
                  <a:lnTo>
                    <a:pt x="98183" y="12700"/>
                  </a:lnTo>
                  <a:lnTo>
                    <a:pt x="94513" y="6629"/>
                  </a:lnTo>
                  <a:lnTo>
                    <a:pt x="92062" y="4267"/>
                  </a:lnTo>
                  <a:lnTo>
                    <a:pt x="85991" y="863"/>
                  </a:lnTo>
                  <a:lnTo>
                    <a:pt x="82270" y="0"/>
                  </a:lnTo>
                  <a:close/>
                </a:path>
              </a:pathLst>
            </a:custGeom>
            <a:solidFill>
              <a:srgbClr val="FFFFFF">
                <a:alpha val="94999"/>
              </a:srgbClr>
            </a:solidFill>
          </p:spPr>
          <p:txBody>
            <a:bodyPr wrap="square" lIns="0" tIns="0" rIns="0" bIns="0" rtlCol="0"/>
            <a:lstStyle/>
            <a:p>
              <a:endParaRPr/>
            </a:p>
          </p:txBody>
        </p:sp>
        <p:pic>
          <p:nvPicPr>
            <p:cNvPr id="38" name="object 38"/>
            <p:cNvPicPr/>
            <p:nvPr/>
          </p:nvPicPr>
          <p:blipFill>
            <a:blip r:embed="rId5" cstate="print"/>
            <a:stretch>
              <a:fillRect/>
            </a:stretch>
          </p:blipFill>
          <p:spPr>
            <a:xfrm>
              <a:off x="5532752" y="4661204"/>
              <a:ext cx="201167" cy="201167"/>
            </a:xfrm>
            <a:prstGeom prst="rect">
              <a:avLst/>
            </a:prstGeom>
          </p:spPr>
        </p:pic>
      </p:grpSp>
      <p:sp>
        <p:nvSpPr>
          <p:cNvPr id="54" name="object 54"/>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7</a:t>
            </a:fld>
            <a:endParaRPr spc="-50" dirty="0"/>
          </a:p>
        </p:txBody>
      </p:sp>
    </p:spTree>
    <p:extLst>
      <p:ext uri="{BB962C8B-B14F-4D97-AF65-F5344CB8AC3E}">
        <p14:creationId xmlns:p14="http://schemas.microsoft.com/office/powerpoint/2010/main" val="268863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sp>
        <p:nvSpPr>
          <p:cNvPr id="4" name="object 4"/>
          <p:cNvSpPr/>
          <p:nvPr/>
        </p:nvSpPr>
        <p:spPr>
          <a:xfrm>
            <a:off x="457200" y="1341375"/>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endParaRPr/>
          </a:p>
        </p:txBody>
      </p:sp>
      <p:grpSp>
        <p:nvGrpSpPr>
          <p:cNvPr id="5" name="object 5"/>
          <p:cNvGrpSpPr/>
          <p:nvPr/>
        </p:nvGrpSpPr>
        <p:grpSpPr>
          <a:xfrm>
            <a:off x="1430782" y="2042922"/>
            <a:ext cx="7402195" cy="5381625"/>
            <a:chOff x="1430782" y="2042922"/>
            <a:chExt cx="7402195" cy="5381625"/>
          </a:xfrm>
        </p:grpSpPr>
        <p:sp>
          <p:nvSpPr>
            <p:cNvPr id="6" name="object 6"/>
            <p:cNvSpPr/>
            <p:nvPr/>
          </p:nvSpPr>
          <p:spPr>
            <a:xfrm>
              <a:off x="1430782" y="2042922"/>
              <a:ext cx="7402195" cy="5381625"/>
            </a:xfrm>
            <a:custGeom>
              <a:avLst/>
              <a:gdLst/>
              <a:ahLst/>
              <a:cxnLst/>
              <a:rect l="l" t="t" r="r" b="b"/>
              <a:pathLst>
                <a:path w="7402195" h="5381625">
                  <a:moveTo>
                    <a:pt x="7402068" y="0"/>
                  </a:moveTo>
                  <a:lnTo>
                    <a:pt x="0" y="0"/>
                  </a:lnTo>
                  <a:lnTo>
                    <a:pt x="0" y="5381244"/>
                  </a:lnTo>
                  <a:lnTo>
                    <a:pt x="7402068" y="5381244"/>
                  </a:lnTo>
                  <a:lnTo>
                    <a:pt x="7402068" y="0"/>
                  </a:lnTo>
                  <a:close/>
                </a:path>
              </a:pathLst>
            </a:custGeom>
            <a:solidFill>
              <a:srgbClr val="000000">
                <a:alpha val="9999"/>
              </a:srgbClr>
            </a:solidFill>
          </p:spPr>
          <p:txBody>
            <a:bodyPr wrap="square" lIns="0" tIns="0" rIns="0" bIns="0" rtlCol="0"/>
            <a:lstStyle/>
            <a:p>
              <a:endParaRPr/>
            </a:p>
          </p:txBody>
        </p:sp>
        <p:sp>
          <p:nvSpPr>
            <p:cNvPr id="7" name="object 7"/>
            <p:cNvSpPr/>
            <p:nvPr/>
          </p:nvSpPr>
          <p:spPr>
            <a:xfrm>
              <a:off x="1472184" y="2085340"/>
              <a:ext cx="7141845" cy="5118735"/>
            </a:xfrm>
            <a:custGeom>
              <a:avLst/>
              <a:gdLst/>
              <a:ahLst/>
              <a:cxnLst/>
              <a:rect l="l" t="t" r="r" b="b"/>
              <a:pathLst>
                <a:path w="7141845" h="5118734">
                  <a:moveTo>
                    <a:pt x="7141464" y="0"/>
                  </a:moveTo>
                  <a:lnTo>
                    <a:pt x="0" y="0"/>
                  </a:lnTo>
                  <a:lnTo>
                    <a:pt x="0" y="5118608"/>
                  </a:lnTo>
                  <a:lnTo>
                    <a:pt x="7141464" y="5118608"/>
                  </a:lnTo>
                  <a:lnTo>
                    <a:pt x="7141464" y="0"/>
                  </a:lnTo>
                  <a:close/>
                </a:path>
              </a:pathLst>
            </a:custGeom>
            <a:solidFill>
              <a:srgbClr val="FFFFFF"/>
            </a:solidFill>
          </p:spPr>
          <p:txBody>
            <a:bodyPr wrap="square" lIns="0" tIns="0" rIns="0" bIns="0" rtlCol="0"/>
            <a:lstStyle/>
            <a:p>
              <a:endParaRPr/>
            </a:p>
          </p:txBody>
        </p:sp>
        <p:sp>
          <p:nvSpPr>
            <p:cNvPr id="8" name="object 8"/>
            <p:cNvSpPr/>
            <p:nvPr/>
          </p:nvSpPr>
          <p:spPr>
            <a:xfrm>
              <a:off x="1472184" y="6435851"/>
              <a:ext cx="7141845" cy="768350"/>
            </a:xfrm>
            <a:custGeom>
              <a:avLst/>
              <a:gdLst/>
              <a:ahLst/>
              <a:cxnLst/>
              <a:rect l="l" t="t" r="r" b="b"/>
              <a:pathLst>
                <a:path w="7141845" h="768350">
                  <a:moveTo>
                    <a:pt x="7141464" y="0"/>
                  </a:moveTo>
                  <a:lnTo>
                    <a:pt x="0" y="0"/>
                  </a:lnTo>
                  <a:lnTo>
                    <a:pt x="0" y="768096"/>
                  </a:lnTo>
                  <a:lnTo>
                    <a:pt x="7141464" y="768096"/>
                  </a:lnTo>
                  <a:lnTo>
                    <a:pt x="7141464" y="0"/>
                  </a:lnTo>
                  <a:close/>
                </a:path>
              </a:pathLst>
            </a:custGeom>
            <a:solidFill>
              <a:srgbClr val="294574">
                <a:alpha val="25000"/>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1597918" y="6489678"/>
              <a:ext cx="426953" cy="426953"/>
            </a:xfrm>
            <a:prstGeom prst="rect">
              <a:avLst/>
            </a:prstGeom>
          </p:spPr>
        </p:pic>
        <p:pic>
          <p:nvPicPr>
            <p:cNvPr id="10" name="object 10"/>
            <p:cNvPicPr/>
            <p:nvPr/>
          </p:nvPicPr>
          <p:blipFill>
            <a:blip r:embed="rId3" cstate="print"/>
            <a:stretch>
              <a:fillRect/>
            </a:stretch>
          </p:blipFill>
          <p:spPr>
            <a:xfrm>
              <a:off x="3353492" y="6489678"/>
              <a:ext cx="426953" cy="426953"/>
            </a:xfrm>
            <a:prstGeom prst="rect">
              <a:avLst/>
            </a:prstGeom>
          </p:spPr>
        </p:pic>
        <p:pic>
          <p:nvPicPr>
            <p:cNvPr id="11" name="object 11"/>
            <p:cNvPicPr/>
            <p:nvPr/>
          </p:nvPicPr>
          <p:blipFill>
            <a:blip r:embed="rId4" cstate="print"/>
            <a:stretch>
              <a:fillRect/>
            </a:stretch>
          </p:blipFill>
          <p:spPr>
            <a:xfrm>
              <a:off x="3938684" y="6489678"/>
              <a:ext cx="426953" cy="426953"/>
            </a:xfrm>
            <a:prstGeom prst="rect">
              <a:avLst/>
            </a:prstGeom>
          </p:spPr>
        </p:pic>
        <p:pic>
          <p:nvPicPr>
            <p:cNvPr id="12" name="object 12"/>
            <p:cNvPicPr/>
            <p:nvPr/>
          </p:nvPicPr>
          <p:blipFill>
            <a:blip r:embed="rId5" cstate="print"/>
            <a:stretch>
              <a:fillRect/>
            </a:stretch>
          </p:blipFill>
          <p:spPr>
            <a:xfrm>
              <a:off x="4523875" y="6489678"/>
              <a:ext cx="426953" cy="426953"/>
            </a:xfrm>
            <a:prstGeom prst="rect">
              <a:avLst/>
            </a:prstGeom>
          </p:spPr>
        </p:pic>
        <p:pic>
          <p:nvPicPr>
            <p:cNvPr id="13" name="object 13"/>
            <p:cNvPicPr/>
            <p:nvPr/>
          </p:nvPicPr>
          <p:blipFill>
            <a:blip r:embed="rId6" cstate="print"/>
            <a:stretch>
              <a:fillRect/>
            </a:stretch>
          </p:blipFill>
          <p:spPr>
            <a:xfrm>
              <a:off x="5109067" y="6489678"/>
              <a:ext cx="426951" cy="426953"/>
            </a:xfrm>
            <a:prstGeom prst="rect">
              <a:avLst/>
            </a:prstGeom>
          </p:spPr>
        </p:pic>
        <p:pic>
          <p:nvPicPr>
            <p:cNvPr id="14" name="object 14"/>
            <p:cNvPicPr/>
            <p:nvPr/>
          </p:nvPicPr>
          <p:blipFill>
            <a:blip r:embed="rId7" cstate="print"/>
            <a:stretch>
              <a:fillRect/>
            </a:stretch>
          </p:blipFill>
          <p:spPr>
            <a:xfrm>
              <a:off x="5694259" y="6489678"/>
              <a:ext cx="426950" cy="426953"/>
            </a:xfrm>
            <a:prstGeom prst="rect">
              <a:avLst/>
            </a:prstGeom>
          </p:spPr>
        </p:pic>
        <p:pic>
          <p:nvPicPr>
            <p:cNvPr id="15" name="object 15"/>
            <p:cNvPicPr/>
            <p:nvPr/>
          </p:nvPicPr>
          <p:blipFill>
            <a:blip r:embed="rId8" cstate="print"/>
            <a:stretch>
              <a:fillRect/>
            </a:stretch>
          </p:blipFill>
          <p:spPr>
            <a:xfrm>
              <a:off x="6279450" y="6489678"/>
              <a:ext cx="426953" cy="426953"/>
            </a:xfrm>
            <a:prstGeom prst="rect">
              <a:avLst/>
            </a:prstGeom>
          </p:spPr>
        </p:pic>
        <p:pic>
          <p:nvPicPr>
            <p:cNvPr id="16" name="object 16"/>
            <p:cNvPicPr/>
            <p:nvPr/>
          </p:nvPicPr>
          <p:blipFill>
            <a:blip r:embed="rId9" cstate="print"/>
            <a:stretch>
              <a:fillRect/>
            </a:stretch>
          </p:blipFill>
          <p:spPr>
            <a:xfrm>
              <a:off x="6864641" y="6489678"/>
              <a:ext cx="426953" cy="426953"/>
            </a:xfrm>
            <a:prstGeom prst="rect">
              <a:avLst/>
            </a:prstGeom>
          </p:spPr>
        </p:pic>
        <p:pic>
          <p:nvPicPr>
            <p:cNvPr id="17" name="object 17"/>
            <p:cNvPicPr/>
            <p:nvPr/>
          </p:nvPicPr>
          <p:blipFill>
            <a:blip r:embed="rId10" cstate="print"/>
            <a:stretch>
              <a:fillRect/>
            </a:stretch>
          </p:blipFill>
          <p:spPr>
            <a:xfrm>
              <a:off x="7449833" y="6489678"/>
              <a:ext cx="426953" cy="426953"/>
            </a:xfrm>
            <a:prstGeom prst="rect">
              <a:avLst/>
            </a:prstGeom>
          </p:spPr>
        </p:pic>
        <p:pic>
          <p:nvPicPr>
            <p:cNvPr id="18" name="object 18"/>
            <p:cNvPicPr/>
            <p:nvPr/>
          </p:nvPicPr>
          <p:blipFill>
            <a:blip r:embed="rId11" cstate="print"/>
            <a:stretch>
              <a:fillRect/>
            </a:stretch>
          </p:blipFill>
          <p:spPr>
            <a:xfrm>
              <a:off x="8035025" y="6489678"/>
              <a:ext cx="426953" cy="426953"/>
            </a:xfrm>
            <a:prstGeom prst="rect">
              <a:avLst/>
            </a:prstGeom>
          </p:spPr>
        </p:pic>
        <p:pic>
          <p:nvPicPr>
            <p:cNvPr id="19" name="object 19"/>
            <p:cNvPicPr/>
            <p:nvPr/>
          </p:nvPicPr>
          <p:blipFill>
            <a:blip r:embed="rId12" cstate="print"/>
            <a:stretch>
              <a:fillRect/>
            </a:stretch>
          </p:blipFill>
          <p:spPr>
            <a:xfrm>
              <a:off x="2768301" y="6489678"/>
              <a:ext cx="426953" cy="426953"/>
            </a:xfrm>
            <a:prstGeom prst="rect">
              <a:avLst/>
            </a:prstGeom>
          </p:spPr>
        </p:pic>
        <p:pic>
          <p:nvPicPr>
            <p:cNvPr id="20" name="object 20"/>
            <p:cNvPicPr/>
            <p:nvPr/>
          </p:nvPicPr>
          <p:blipFill>
            <a:blip r:embed="rId13" cstate="print"/>
            <a:stretch>
              <a:fillRect/>
            </a:stretch>
          </p:blipFill>
          <p:spPr>
            <a:xfrm>
              <a:off x="2183109" y="6489678"/>
              <a:ext cx="426953" cy="426953"/>
            </a:xfrm>
            <a:prstGeom prst="rect">
              <a:avLst/>
            </a:prstGeom>
          </p:spPr>
        </p:pic>
      </p:grpSp>
      <p:sp>
        <p:nvSpPr>
          <p:cNvPr id="21" name="object 21"/>
          <p:cNvSpPr txBox="1"/>
          <p:nvPr/>
        </p:nvSpPr>
        <p:spPr>
          <a:xfrm>
            <a:off x="444500" y="1466315"/>
            <a:ext cx="4236720" cy="528320"/>
          </a:xfrm>
          <a:prstGeom prst="rect">
            <a:avLst/>
          </a:prstGeom>
        </p:spPr>
        <p:txBody>
          <a:bodyPr vert="horz" wrap="square" lIns="0" tIns="12700" rIns="0" bIns="0" rtlCol="0">
            <a:spAutoFit/>
          </a:bodyPr>
          <a:lstStyle/>
          <a:p>
            <a:pPr marL="12700" marR="5080">
              <a:lnSpc>
                <a:spcPct val="100000"/>
              </a:lnSpc>
              <a:spcBef>
                <a:spcPts val="100"/>
              </a:spcBef>
            </a:pPr>
            <a:r>
              <a:rPr sz="1100" b="1" spc="-40" dirty="0">
                <a:solidFill>
                  <a:srgbClr val="000101"/>
                </a:solidFill>
                <a:latin typeface="Arial"/>
                <a:cs typeface="Arial"/>
              </a:rPr>
              <a:t>Dating</a:t>
            </a:r>
            <a:r>
              <a:rPr sz="1100" b="1" spc="-50" dirty="0">
                <a:solidFill>
                  <a:srgbClr val="000101"/>
                </a:solidFill>
                <a:latin typeface="Arial"/>
                <a:cs typeface="Arial"/>
              </a:rPr>
              <a:t> back</a:t>
            </a:r>
            <a:r>
              <a:rPr sz="1100" b="1" spc="-90" dirty="0">
                <a:solidFill>
                  <a:srgbClr val="000101"/>
                </a:solidFill>
                <a:latin typeface="Arial"/>
                <a:cs typeface="Arial"/>
              </a:rPr>
              <a:t> </a:t>
            </a:r>
            <a:r>
              <a:rPr sz="1100" b="1" spc="-55" dirty="0">
                <a:solidFill>
                  <a:srgbClr val="000101"/>
                </a:solidFill>
                <a:latin typeface="Arial"/>
                <a:cs typeface="Arial"/>
              </a:rPr>
              <a:t>to</a:t>
            </a:r>
            <a:r>
              <a:rPr sz="1100" b="1" spc="-50" dirty="0">
                <a:solidFill>
                  <a:srgbClr val="000101"/>
                </a:solidFill>
                <a:latin typeface="Arial"/>
                <a:cs typeface="Arial"/>
              </a:rPr>
              <a:t> </a:t>
            </a:r>
            <a:r>
              <a:rPr sz="1100" b="1" spc="-45" dirty="0">
                <a:solidFill>
                  <a:srgbClr val="000101"/>
                </a:solidFill>
                <a:latin typeface="Arial"/>
                <a:cs typeface="Arial"/>
              </a:rPr>
              <a:t>John</a:t>
            </a:r>
            <a:r>
              <a:rPr sz="1100" b="1" spc="-50" dirty="0">
                <a:solidFill>
                  <a:srgbClr val="000101"/>
                </a:solidFill>
                <a:latin typeface="Arial"/>
                <a:cs typeface="Arial"/>
              </a:rPr>
              <a:t> </a:t>
            </a:r>
            <a:r>
              <a:rPr sz="1100" b="1" spc="-45" dirty="0">
                <a:solidFill>
                  <a:srgbClr val="000101"/>
                </a:solidFill>
                <a:latin typeface="Arial"/>
                <a:cs typeface="Arial"/>
              </a:rPr>
              <a:t>F. </a:t>
            </a:r>
            <a:r>
              <a:rPr sz="1100" b="1" spc="-65" dirty="0">
                <a:solidFill>
                  <a:srgbClr val="000101"/>
                </a:solidFill>
                <a:latin typeface="Arial"/>
                <a:cs typeface="Arial"/>
              </a:rPr>
              <a:t>Kennedy’s</a:t>
            </a:r>
            <a:r>
              <a:rPr sz="1100" b="1" spc="-50" dirty="0">
                <a:solidFill>
                  <a:srgbClr val="000101"/>
                </a:solidFill>
                <a:latin typeface="Arial"/>
                <a:cs typeface="Arial"/>
              </a:rPr>
              <a:t> </a:t>
            </a:r>
            <a:r>
              <a:rPr sz="1100" b="1" spc="-55" dirty="0">
                <a:solidFill>
                  <a:srgbClr val="000101"/>
                </a:solidFill>
                <a:latin typeface="Arial"/>
                <a:cs typeface="Arial"/>
              </a:rPr>
              <a:t>inauguration</a:t>
            </a:r>
            <a:r>
              <a:rPr sz="1100" b="1" spc="-50" dirty="0">
                <a:solidFill>
                  <a:srgbClr val="000101"/>
                </a:solidFill>
                <a:latin typeface="Arial"/>
                <a:cs typeface="Arial"/>
              </a:rPr>
              <a:t> </a:t>
            </a:r>
            <a:r>
              <a:rPr sz="1100" b="1" spc="-65" dirty="0">
                <a:solidFill>
                  <a:srgbClr val="000101"/>
                </a:solidFill>
                <a:latin typeface="Arial"/>
                <a:cs typeface="Arial"/>
              </a:rPr>
              <a:t>in</a:t>
            </a:r>
            <a:r>
              <a:rPr sz="1100" b="1" spc="-50" dirty="0">
                <a:solidFill>
                  <a:srgbClr val="000101"/>
                </a:solidFill>
                <a:latin typeface="Arial"/>
                <a:cs typeface="Arial"/>
              </a:rPr>
              <a:t> </a:t>
            </a:r>
            <a:r>
              <a:rPr sz="1100" b="1" spc="-20" dirty="0">
                <a:solidFill>
                  <a:srgbClr val="000101"/>
                </a:solidFill>
                <a:latin typeface="Arial"/>
                <a:cs typeface="Arial"/>
              </a:rPr>
              <a:t>1961,</a:t>
            </a:r>
            <a:r>
              <a:rPr sz="1100" b="1" spc="-50" dirty="0">
                <a:solidFill>
                  <a:srgbClr val="000101"/>
                </a:solidFill>
                <a:latin typeface="Arial"/>
                <a:cs typeface="Arial"/>
              </a:rPr>
              <a:t> </a:t>
            </a:r>
            <a:r>
              <a:rPr sz="1100" b="1" spc="-45" dirty="0">
                <a:solidFill>
                  <a:srgbClr val="000101"/>
                </a:solidFill>
                <a:latin typeface="Arial"/>
                <a:cs typeface="Arial"/>
              </a:rPr>
              <a:t>the </a:t>
            </a:r>
            <a:r>
              <a:rPr sz="1100" b="1" spc="-25" dirty="0">
                <a:solidFill>
                  <a:srgbClr val="000101"/>
                </a:solidFill>
                <a:latin typeface="Arial"/>
                <a:cs typeface="Arial"/>
              </a:rPr>
              <a:t>S&amp;P</a:t>
            </a:r>
            <a:r>
              <a:rPr sz="1100" b="1" spc="-110" dirty="0">
                <a:solidFill>
                  <a:srgbClr val="000101"/>
                </a:solidFill>
                <a:latin typeface="Arial"/>
                <a:cs typeface="Arial"/>
              </a:rPr>
              <a:t> </a:t>
            </a:r>
            <a:r>
              <a:rPr sz="1100" b="1" spc="-25" dirty="0">
                <a:solidFill>
                  <a:srgbClr val="000101"/>
                </a:solidFill>
                <a:latin typeface="Arial"/>
                <a:cs typeface="Arial"/>
              </a:rPr>
              <a:t>500 </a:t>
            </a:r>
            <a:r>
              <a:rPr sz="1100" b="1" spc="-50" dirty="0">
                <a:solidFill>
                  <a:srgbClr val="000101"/>
                </a:solidFill>
                <a:latin typeface="Arial"/>
                <a:cs typeface="Arial"/>
              </a:rPr>
              <a:t>posted</a:t>
            </a:r>
            <a:r>
              <a:rPr sz="1100" b="1" spc="-40" dirty="0">
                <a:solidFill>
                  <a:srgbClr val="000101"/>
                </a:solidFill>
                <a:latin typeface="Arial"/>
                <a:cs typeface="Arial"/>
              </a:rPr>
              <a:t> </a:t>
            </a:r>
            <a:r>
              <a:rPr sz="1100" b="1" spc="-25" dirty="0">
                <a:solidFill>
                  <a:srgbClr val="000101"/>
                </a:solidFill>
                <a:latin typeface="Arial"/>
                <a:cs typeface="Arial"/>
              </a:rPr>
              <a:t>a</a:t>
            </a:r>
            <a:r>
              <a:rPr sz="1100" b="1" spc="-35" dirty="0">
                <a:solidFill>
                  <a:srgbClr val="000101"/>
                </a:solidFill>
                <a:latin typeface="Arial"/>
                <a:cs typeface="Arial"/>
              </a:rPr>
              <a:t> </a:t>
            </a:r>
            <a:r>
              <a:rPr sz="1100" b="1" spc="-50" dirty="0">
                <a:solidFill>
                  <a:srgbClr val="000101"/>
                </a:solidFill>
                <a:latin typeface="Arial"/>
                <a:cs typeface="Arial"/>
              </a:rPr>
              <a:t>negative</a:t>
            </a:r>
            <a:r>
              <a:rPr sz="1100" b="1" spc="-35" dirty="0">
                <a:solidFill>
                  <a:srgbClr val="000101"/>
                </a:solidFill>
                <a:latin typeface="Arial"/>
                <a:cs typeface="Arial"/>
              </a:rPr>
              <a:t> </a:t>
            </a:r>
            <a:r>
              <a:rPr sz="1100" b="1" spc="-55" dirty="0">
                <a:solidFill>
                  <a:srgbClr val="000101"/>
                </a:solidFill>
                <a:latin typeface="Arial"/>
                <a:cs typeface="Arial"/>
              </a:rPr>
              <a:t>return</a:t>
            </a:r>
            <a:r>
              <a:rPr sz="1100" b="1" spc="-35" dirty="0">
                <a:solidFill>
                  <a:srgbClr val="000101"/>
                </a:solidFill>
                <a:latin typeface="Arial"/>
                <a:cs typeface="Arial"/>
              </a:rPr>
              <a:t> </a:t>
            </a:r>
            <a:r>
              <a:rPr sz="1100" b="1" spc="-65" dirty="0">
                <a:solidFill>
                  <a:srgbClr val="000101"/>
                </a:solidFill>
                <a:latin typeface="Arial"/>
                <a:cs typeface="Arial"/>
              </a:rPr>
              <a:t>during</a:t>
            </a:r>
            <a:r>
              <a:rPr sz="1100" b="1" spc="-35" dirty="0">
                <a:solidFill>
                  <a:srgbClr val="000101"/>
                </a:solidFill>
                <a:latin typeface="Arial"/>
                <a:cs typeface="Arial"/>
              </a:rPr>
              <a:t> </a:t>
            </a:r>
            <a:r>
              <a:rPr sz="1100" b="1" spc="-65" dirty="0">
                <a:solidFill>
                  <a:srgbClr val="000101"/>
                </a:solidFill>
                <a:latin typeface="Arial"/>
                <a:cs typeface="Arial"/>
              </a:rPr>
              <a:t>only</a:t>
            </a:r>
            <a:r>
              <a:rPr sz="1100" b="1" spc="-40" dirty="0">
                <a:solidFill>
                  <a:srgbClr val="000101"/>
                </a:solidFill>
                <a:latin typeface="Arial"/>
                <a:cs typeface="Arial"/>
              </a:rPr>
              <a:t> </a:t>
            </a:r>
            <a:r>
              <a:rPr sz="1100" b="1" spc="-60" dirty="0">
                <a:solidFill>
                  <a:srgbClr val="000101"/>
                </a:solidFill>
                <a:latin typeface="Arial"/>
                <a:cs typeface="Arial"/>
              </a:rPr>
              <a:t>two</a:t>
            </a:r>
            <a:r>
              <a:rPr sz="1100" b="1" spc="-35" dirty="0">
                <a:solidFill>
                  <a:srgbClr val="000101"/>
                </a:solidFill>
                <a:latin typeface="Arial"/>
                <a:cs typeface="Arial"/>
              </a:rPr>
              <a:t> </a:t>
            </a:r>
            <a:r>
              <a:rPr sz="1100" b="1" spc="-55" dirty="0">
                <a:solidFill>
                  <a:srgbClr val="000101"/>
                </a:solidFill>
                <a:latin typeface="Arial"/>
                <a:cs typeface="Arial"/>
              </a:rPr>
              <a:t>presidencies:</a:t>
            </a:r>
            <a:r>
              <a:rPr sz="1100" b="1" spc="-35" dirty="0">
                <a:solidFill>
                  <a:srgbClr val="000101"/>
                </a:solidFill>
                <a:latin typeface="Arial"/>
                <a:cs typeface="Arial"/>
              </a:rPr>
              <a:t> </a:t>
            </a:r>
            <a:r>
              <a:rPr sz="1100" b="1" spc="-50" dirty="0">
                <a:solidFill>
                  <a:srgbClr val="000101"/>
                </a:solidFill>
                <a:latin typeface="Arial"/>
                <a:cs typeface="Arial"/>
              </a:rPr>
              <a:t>Richard</a:t>
            </a:r>
            <a:r>
              <a:rPr sz="1100" b="1" spc="-35" dirty="0">
                <a:solidFill>
                  <a:srgbClr val="000101"/>
                </a:solidFill>
                <a:latin typeface="Arial"/>
                <a:cs typeface="Arial"/>
              </a:rPr>
              <a:t> </a:t>
            </a:r>
            <a:r>
              <a:rPr sz="1100" b="1" spc="-10" dirty="0">
                <a:solidFill>
                  <a:srgbClr val="000101"/>
                </a:solidFill>
                <a:latin typeface="Arial"/>
                <a:cs typeface="Arial"/>
              </a:rPr>
              <a:t>Nixon </a:t>
            </a:r>
            <a:r>
              <a:rPr sz="1100" b="1" spc="-55" dirty="0">
                <a:solidFill>
                  <a:srgbClr val="000101"/>
                </a:solidFill>
                <a:latin typeface="Arial"/>
                <a:cs typeface="Arial"/>
              </a:rPr>
              <a:t>and </a:t>
            </a:r>
            <a:r>
              <a:rPr sz="1100" b="1" spc="-40" dirty="0">
                <a:solidFill>
                  <a:srgbClr val="000101"/>
                </a:solidFill>
                <a:latin typeface="Arial"/>
                <a:cs typeface="Arial"/>
              </a:rPr>
              <a:t>George</a:t>
            </a:r>
            <a:r>
              <a:rPr sz="1100" b="1" spc="-50" dirty="0">
                <a:solidFill>
                  <a:srgbClr val="000101"/>
                </a:solidFill>
                <a:latin typeface="Arial"/>
                <a:cs typeface="Arial"/>
              </a:rPr>
              <a:t> </a:t>
            </a:r>
            <a:r>
              <a:rPr sz="1100" b="1" spc="-100" dirty="0">
                <a:solidFill>
                  <a:srgbClr val="000101"/>
                </a:solidFill>
                <a:latin typeface="Arial"/>
                <a:cs typeface="Arial"/>
              </a:rPr>
              <a:t>W.</a:t>
            </a:r>
            <a:r>
              <a:rPr sz="1100" b="1" spc="-50" dirty="0">
                <a:solidFill>
                  <a:srgbClr val="000101"/>
                </a:solidFill>
                <a:latin typeface="Arial"/>
                <a:cs typeface="Arial"/>
              </a:rPr>
              <a:t> </a:t>
            </a:r>
            <a:r>
              <a:rPr sz="1100" b="1" spc="-10" dirty="0">
                <a:solidFill>
                  <a:srgbClr val="000101"/>
                </a:solidFill>
                <a:latin typeface="Arial"/>
                <a:cs typeface="Arial"/>
              </a:rPr>
              <a:t>Bush.</a:t>
            </a:r>
            <a:endParaRPr sz="1100">
              <a:latin typeface="Arial"/>
              <a:cs typeface="Arial"/>
            </a:endParaRPr>
          </a:p>
        </p:txBody>
      </p:sp>
      <p:sp>
        <p:nvSpPr>
          <p:cNvPr id="22" name="object 22"/>
          <p:cNvSpPr txBox="1"/>
          <p:nvPr/>
        </p:nvSpPr>
        <p:spPr>
          <a:xfrm>
            <a:off x="5802274" y="1466175"/>
            <a:ext cx="2970530" cy="360680"/>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Arial"/>
                <a:cs typeface="Arial"/>
              </a:rPr>
              <a:t>The</a:t>
            </a:r>
            <a:r>
              <a:rPr sz="1100" b="1" spc="-60" dirty="0">
                <a:latin typeface="Arial"/>
                <a:cs typeface="Arial"/>
              </a:rPr>
              <a:t> </a:t>
            </a:r>
            <a:r>
              <a:rPr sz="1100" b="1" dirty="0">
                <a:latin typeface="Arial"/>
                <a:cs typeface="Arial"/>
              </a:rPr>
              <a:t>S&amp;P</a:t>
            </a:r>
            <a:r>
              <a:rPr sz="1100" b="1" spc="-125" dirty="0">
                <a:latin typeface="Arial"/>
                <a:cs typeface="Arial"/>
              </a:rPr>
              <a:t> </a:t>
            </a:r>
            <a:r>
              <a:rPr sz="1100" b="1" dirty="0">
                <a:latin typeface="Arial"/>
                <a:cs typeface="Arial"/>
              </a:rPr>
              <a:t>500</a:t>
            </a:r>
            <a:r>
              <a:rPr sz="1100" b="1" spc="-60" dirty="0">
                <a:latin typeface="Arial"/>
                <a:cs typeface="Arial"/>
              </a:rPr>
              <a:t> </a:t>
            </a:r>
            <a:r>
              <a:rPr sz="1100" b="1" dirty="0">
                <a:latin typeface="Arial"/>
                <a:cs typeface="Arial"/>
              </a:rPr>
              <a:t>has</a:t>
            </a:r>
            <a:r>
              <a:rPr sz="1100" b="1" spc="-55" dirty="0">
                <a:latin typeface="Arial"/>
                <a:cs typeface="Arial"/>
              </a:rPr>
              <a:t> </a:t>
            </a:r>
            <a:r>
              <a:rPr sz="1100" b="1" dirty="0">
                <a:latin typeface="Arial"/>
                <a:cs typeface="Arial"/>
              </a:rPr>
              <a:t>consistently</a:t>
            </a:r>
            <a:r>
              <a:rPr sz="1100" b="1" spc="-60" dirty="0">
                <a:latin typeface="Arial"/>
                <a:cs typeface="Arial"/>
              </a:rPr>
              <a:t> </a:t>
            </a:r>
            <a:r>
              <a:rPr sz="1100" b="1" spc="-10" dirty="0">
                <a:latin typeface="Arial"/>
                <a:cs typeface="Arial"/>
              </a:rPr>
              <a:t>grown</a:t>
            </a:r>
            <a:r>
              <a:rPr sz="1100" b="1" spc="-60" dirty="0">
                <a:latin typeface="Arial"/>
                <a:cs typeface="Arial"/>
              </a:rPr>
              <a:t> </a:t>
            </a:r>
            <a:r>
              <a:rPr sz="1100" b="1" spc="-10" dirty="0">
                <a:latin typeface="Arial"/>
                <a:cs typeface="Arial"/>
              </a:rPr>
              <a:t>in</a:t>
            </a:r>
            <a:r>
              <a:rPr sz="1100" b="1" spc="-60" dirty="0">
                <a:latin typeface="Arial"/>
                <a:cs typeface="Arial"/>
              </a:rPr>
              <a:t> </a:t>
            </a:r>
            <a:r>
              <a:rPr sz="1100" b="1" spc="-10" dirty="0">
                <a:latin typeface="Arial"/>
                <a:cs typeface="Arial"/>
              </a:rPr>
              <a:t>value </a:t>
            </a:r>
            <a:r>
              <a:rPr sz="1100" b="1" dirty="0">
                <a:latin typeface="Arial"/>
                <a:cs typeface="Arial"/>
              </a:rPr>
              <a:t>over</a:t>
            </a:r>
            <a:r>
              <a:rPr sz="1100" b="1" spc="-90" dirty="0">
                <a:latin typeface="Arial"/>
                <a:cs typeface="Arial"/>
              </a:rPr>
              <a:t> </a:t>
            </a:r>
            <a:r>
              <a:rPr sz="1100" b="1" dirty="0">
                <a:latin typeface="Arial"/>
                <a:cs typeface="Arial"/>
              </a:rPr>
              <a:t>the</a:t>
            </a:r>
            <a:r>
              <a:rPr sz="1100" b="1" spc="-65" dirty="0">
                <a:latin typeface="Arial"/>
                <a:cs typeface="Arial"/>
              </a:rPr>
              <a:t> </a:t>
            </a:r>
            <a:r>
              <a:rPr sz="1100" b="1" spc="-20" dirty="0">
                <a:latin typeface="Arial"/>
                <a:cs typeface="Arial"/>
              </a:rPr>
              <a:t>long</a:t>
            </a:r>
            <a:r>
              <a:rPr sz="1100" b="1" spc="-60" dirty="0">
                <a:latin typeface="Arial"/>
                <a:cs typeface="Arial"/>
              </a:rPr>
              <a:t> </a:t>
            </a:r>
            <a:r>
              <a:rPr sz="1100" b="1" dirty="0">
                <a:latin typeface="Arial"/>
                <a:cs typeface="Arial"/>
              </a:rPr>
              <a:t>term,</a:t>
            </a:r>
            <a:r>
              <a:rPr sz="1100" b="1" spc="-60" dirty="0">
                <a:latin typeface="Arial"/>
                <a:cs typeface="Arial"/>
              </a:rPr>
              <a:t> </a:t>
            </a:r>
            <a:r>
              <a:rPr sz="1100" b="1" spc="-10" dirty="0">
                <a:latin typeface="Arial"/>
                <a:cs typeface="Arial"/>
              </a:rPr>
              <a:t>no</a:t>
            </a:r>
            <a:r>
              <a:rPr sz="1100" b="1" spc="-60" dirty="0">
                <a:latin typeface="Arial"/>
                <a:cs typeface="Arial"/>
              </a:rPr>
              <a:t> </a:t>
            </a:r>
            <a:r>
              <a:rPr sz="1100" b="1" dirty="0">
                <a:latin typeface="Arial"/>
                <a:cs typeface="Arial"/>
              </a:rPr>
              <a:t>matter</a:t>
            </a:r>
            <a:r>
              <a:rPr sz="1100" b="1" spc="-90" dirty="0">
                <a:latin typeface="Arial"/>
                <a:cs typeface="Arial"/>
              </a:rPr>
              <a:t> </a:t>
            </a:r>
            <a:r>
              <a:rPr sz="1100" b="1" spc="-25" dirty="0">
                <a:latin typeface="Arial"/>
                <a:cs typeface="Arial"/>
              </a:rPr>
              <a:t>who’s</a:t>
            </a:r>
            <a:r>
              <a:rPr sz="1100" b="1" spc="-60" dirty="0">
                <a:latin typeface="Arial"/>
                <a:cs typeface="Arial"/>
              </a:rPr>
              <a:t> </a:t>
            </a:r>
            <a:r>
              <a:rPr sz="1100" b="1" spc="-10" dirty="0">
                <a:latin typeface="Arial"/>
                <a:cs typeface="Arial"/>
              </a:rPr>
              <a:t>in</a:t>
            </a:r>
            <a:r>
              <a:rPr sz="1100" b="1" spc="-60" dirty="0">
                <a:latin typeface="Arial"/>
                <a:cs typeface="Arial"/>
              </a:rPr>
              <a:t> </a:t>
            </a:r>
            <a:r>
              <a:rPr sz="1100" b="1" spc="-10" dirty="0">
                <a:latin typeface="Arial"/>
                <a:cs typeface="Arial"/>
              </a:rPr>
              <a:t>office.</a:t>
            </a:r>
            <a:endParaRPr sz="1100">
              <a:latin typeface="Arial"/>
              <a:cs typeface="Arial"/>
            </a:endParaRPr>
          </a:p>
        </p:txBody>
      </p:sp>
      <p:grpSp>
        <p:nvGrpSpPr>
          <p:cNvPr id="23" name="object 23"/>
          <p:cNvGrpSpPr/>
          <p:nvPr/>
        </p:nvGrpSpPr>
        <p:grpSpPr>
          <a:xfrm>
            <a:off x="5215737" y="1426463"/>
            <a:ext cx="462915" cy="462915"/>
            <a:chOff x="5215737" y="1426463"/>
            <a:chExt cx="462915" cy="462915"/>
          </a:xfrm>
        </p:grpSpPr>
        <p:sp>
          <p:nvSpPr>
            <p:cNvPr id="24" name="object 24"/>
            <p:cNvSpPr/>
            <p:nvPr/>
          </p:nvSpPr>
          <p:spPr>
            <a:xfrm>
              <a:off x="5222087" y="1432813"/>
              <a:ext cx="450215" cy="450215"/>
            </a:xfrm>
            <a:custGeom>
              <a:avLst/>
              <a:gdLst/>
              <a:ahLst/>
              <a:cxnLst/>
              <a:rect l="l" t="t" r="r" b="b"/>
              <a:pathLst>
                <a:path w="450214" h="450214">
                  <a:moveTo>
                    <a:pt x="224993" y="0"/>
                  </a:moveTo>
                  <a:lnTo>
                    <a:pt x="179650" y="4571"/>
                  </a:lnTo>
                  <a:lnTo>
                    <a:pt x="137417" y="17681"/>
                  </a:lnTo>
                  <a:lnTo>
                    <a:pt x="99198" y="38426"/>
                  </a:lnTo>
                  <a:lnTo>
                    <a:pt x="65900" y="65900"/>
                  </a:lnTo>
                  <a:lnTo>
                    <a:pt x="38426" y="99198"/>
                  </a:lnTo>
                  <a:lnTo>
                    <a:pt x="17681" y="137417"/>
                  </a:lnTo>
                  <a:lnTo>
                    <a:pt x="4571" y="179650"/>
                  </a:lnTo>
                  <a:lnTo>
                    <a:pt x="0" y="224993"/>
                  </a:lnTo>
                  <a:lnTo>
                    <a:pt x="4571" y="270336"/>
                  </a:lnTo>
                  <a:lnTo>
                    <a:pt x="17681" y="312569"/>
                  </a:lnTo>
                  <a:lnTo>
                    <a:pt x="38426" y="350787"/>
                  </a:lnTo>
                  <a:lnTo>
                    <a:pt x="65900" y="384086"/>
                  </a:lnTo>
                  <a:lnTo>
                    <a:pt x="99198" y="411560"/>
                  </a:lnTo>
                  <a:lnTo>
                    <a:pt x="137417" y="432304"/>
                  </a:lnTo>
                  <a:lnTo>
                    <a:pt x="179650" y="445415"/>
                  </a:lnTo>
                  <a:lnTo>
                    <a:pt x="224993" y="449986"/>
                  </a:lnTo>
                  <a:lnTo>
                    <a:pt x="270336" y="445415"/>
                  </a:lnTo>
                  <a:lnTo>
                    <a:pt x="312569" y="432304"/>
                  </a:lnTo>
                  <a:lnTo>
                    <a:pt x="350787" y="411560"/>
                  </a:lnTo>
                  <a:lnTo>
                    <a:pt x="384086" y="384086"/>
                  </a:lnTo>
                  <a:lnTo>
                    <a:pt x="411560" y="350787"/>
                  </a:lnTo>
                  <a:lnTo>
                    <a:pt x="432304" y="312569"/>
                  </a:lnTo>
                  <a:lnTo>
                    <a:pt x="445415" y="270336"/>
                  </a:lnTo>
                  <a:lnTo>
                    <a:pt x="449986" y="224993"/>
                  </a:lnTo>
                  <a:lnTo>
                    <a:pt x="445415" y="179650"/>
                  </a:lnTo>
                  <a:lnTo>
                    <a:pt x="432304" y="137417"/>
                  </a:lnTo>
                  <a:lnTo>
                    <a:pt x="411560" y="99198"/>
                  </a:lnTo>
                  <a:lnTo>
                    <a:pt x="384086" y="65900"/>
                  </a:lnTo>
                  <a:lnTo>
                    <a:pt x="350787" y="38426"/>
                  </a:lnTo>
                  <a:lnTo>
                    <a:pt x="312569" y="17681"/>
                  </a:lnTo>
                  <a:lnTo>
                    <a:pt x="270336" y="4571"/>
                  </a:lnTo>
                  <a:lnTo>
                    <a:pt x="224993" y="0"/>
                  </a:lnTo>
                  <a:close/>
                </a:path>
              </a:pathLst>
            </a:custGeom>
            <a:solidFill>
              <a:srgbClr val="294574"/>
            </a:solidFill>
          </p:spPr>
          <p:txBody>
            <a:bodyPr wrap="square" lIns="0" tIns="0" rIns="0" bIns="0" rtlCol="0"/>
            <a:lstStyle/>
            <a:p>
              <a:endParaRPr/>
            </a:p>
          </p:txBody>
        </p:sp>
        <p:sp>
          <p:nvSpPr>
            <p:cNvPr id="25" name="object 25"/>
            <p:cNvSpPr/>
            <p:nvPr/>
          </p:nvSpPr>
          <p:spPr>
            <a:xfrm>
              <a:off x="5222087" y="1432813"/>
              <a:ext cx="450215" cy="450215"/>
            </a:xfrm>
            <a:custGeom>
              <a:avLst/>
              <a:gdLst/>
              <a:ahLst/>
              <a:cxnLst/>
              <a:rect l="l" t="t" r="r" b="b"/>
              <a:pathLst>
                <a:path w="450214" h="450214">
                  <a:moveTo>
                    <a:pt x="224993" y="449986"/>
                  </a:moveTo>
                  <a:lnTo>
                    <a:pt x="270336" y="445415"/>
                  </a:lnTo>
                  <a:lnTo>
                    <a:pt x="312569" y="432304"/>
                  </a:lnTo>
                  <a:lnTo>
                    <a:pt x="350787" y="411560"/>
                  </a:lnTo>
                  <a:lnTo>
                    <a:pt x="384086" y="384086"/>
                  </a:lnTo>
                  <a:lnTo>
                    <a:pt x="411560" y="350787"/>
                  </a:lnTo>
                  <a:lnTo>
                    <a:pt x="432304" y="312569"/>
                  </a:lnTo>
                  <a:lnTo>
                    <a:pt x="445415" y="270336"/>
                  </a:lnTo>
                  <a:lnTo>
                    <a:pt x="449986" y="224993"/>
                  </a:lnTo>
                  <a:lnTo>
                    <a:pt x="445415" y="179650"/>
                  </a:lnTo>
                  <a:lnTo>
                    <a:pt x="432304" y="137417"/>
                  </a:lnTo>
                  <a:lnTo>
                    <a:pt x="411560" y="99198"/>
                  </a:lnTo>
                  <a:lnTo>
                    <a:pt x="384086" y="65900"/>
                  </a:lnTo>
                  <a:lnTo>
                    <a:pt x="350787" y="38426"/>
                  </a:lnTo>
                  <a:lnTo>
                    <a:pt x="312569" y="17681"/>
                  </a:lnTo>
                  <a:lnTo>
                    <a:pt x="270336" y="4571"/>
                  </a:lnTo>
                  <a:lnTo>
                    <a:pt x="224993" y="0"/>
                  </a:lnTo>
                  <a:lnTo>
                    <a:pt x="179650" y="4571"/>
                  </a:lnTo>
                  <a:lnTo>
                    <a:pt x="137417" y="17681"/>
                  </a:lnTo>
                  <a:lnTo>
                    <a:pt x="99198" y="38426"/>
                  </a:lnTo>
                  <a:lnTo>
                    <a:pt x="65900" y="65900"/>
                  </a:lnTo>
                  <a:lnTo>
                    <a:pt x="38426" y="99198"/>
                  </a:lnTo>
                  <a:lnTo>
                    <a:pt x="17681" y="137417"/>
                  </a:lnTo>
                  <a:lnTo>
                    <a:pt x="4571" y="179650"/>
                  </a:lnTo>
                  <a:lnTo>
                    <a:pt x="0" y="224993"/>
                  </a:lnTo>
                  <a:lnTo>
                    <a:pt x="4571" y="270336"/>
                  </a:lnTo>
                  <a:lnTo>
                    <a:pt x="17681" y="312569"/>
                  </a:lnTo>
                  <a:lnTo>
                    <a:pt x="38426" y="350787"/>
                  </a:lnTo>
                  <a:lnTo>
                    <a:pt x="65900" y="384086"/>
                  </a:lnTo>
                  <a:lnTo>
                    <a:pt x="99198" y="411560"/>
                  </a:lnTo>
                  <a:lnTo>
                    <a:pt x="137417" y="432304"/>
                  </a:lnTo>
                  <a:lnTo>
                    <a:pt x="179650" y="445415"/>
                  </a:lnTo>
                  <a:lnTo>
                    <a:pt x="224993" y="449986"/>
                  </a:lnTo>
                  <a:close/>
                </a:path>
              </a:pathLst>
            </a:custGeom>
            <a:ln w="12700">
              <a:solidFill>
                <a:srgbClr val="294675"/>
              </a:solidFill>
            </a:ln>
          </p:spPr>
          <p:txBody>
            <a:bodyPr wrap="square" lIns="0" tIns="0" rIns="0" bIns="0" rtlCol="0"/>
            <a:lstStyle/>
            <a:p>
              <a:endParaRPr/>
            </a:p>
          </p:txBody>
        </p:sp>
        <p:pic>
          <p:nvPicPr>
            <p:cNvPr id="26" name="object 26"/>
            <p:cNvPicPr/>
            <p:nvPr/>
          </p:nvPicPr>
          <p:blipFill>
            <a:blip r:embed="rId14" cstate="print"/>
            <a:stretch>
              <a:fillRect/>
            </a:stretch>
          </p:blipFill>
          <p:spPr>
            <a:xfrm>
              <a:off x="5315926" y="1526652"/>
              <a:ext cx="262308" cy="262308"/>
            </a:xfrm>
            <a:prstGeom prst="rect">
              <a:avLst/>
            </a:prstGeom>
          </p:spPr>
        </p:pic>
      </p:grpSp>
      <p:graphicFrame>
        <p:nvGraphicFramePr>
          <p:cNvPr id="27" name="object 27"/>
          <p:cNvGraphicFramePr>
            <a:graphicFrameLocks noGrp="1"/>
          </p:cNvGraphicFramePr>
          <p:nvPr/>
        </p:nvGraphicFramePr>
        <p:xfrm>
          <a:off x="1592423" y="6949981"/>
          <a:ext cx="6851647" cy="203200"/>
        </p:xfrm>
        <a:graphic>
          <a:graphicData uri="http://schemas.openxmlformats.org/drawingml/2006/table">
            <a:tbl>
              <a:tblPr firstRow="1" bandRow="1">
                <a:tableStyleId>{2D5ABB26-0587-4C30-8999-92F81FD0307C}</a:tableStyleId>
              </a:tblPr>
              <a:tblGrid>
                <a:gridCol w="511809">
                  <a:extLst>
                    <a:ext uri="{9D8B030D-6E8A-4147-A177-3AD203B41FA5}">
                      <a16:colId xmlns:a16="http://schemas.microsoft.com/office/drawing/2014/main" val="20000"/>
                    </a:ext>
                  </a:extLst>
                </a:gridCol>
                <a:gridCol w="601345">
                  <a:extLst>
                    <a:ext uri="{9D8B030D-6E8A-4147-A177-3AD203B41FA5}">
                      <a16:colId xmlns:a16="http://schemas.microsoft.com/office/drawing/2014/main" val="20001"/>
                    </a:ext>
                  </a:extLst>
                </a:gridCol>
                <a:gridCol w="562609">
                  <a:extLst>
                    <a:ext uri="{9D8B030D-6E8A-4147-A177-3AD203B41FA5}">
                      <a16:colId xmlns:a16="http://schemas.microsoft.com/office/drawing/2014/main" val="20002"/>
                    </a:ext>
                  </a:extLst>
                </a:gridCol>
                <a:gridCol w="591185">
                  <a:extLst>
                    <a:ext uri="{9D8B030D-6E8A-4147-A177-3AD203B41FA5}">
                      <a16:colId xmlns:a16="http://schemas.microsoft.com/office/drawing/2014/main" val="20003"/>
                    </a:ext>
                  </a:extLst>
                </a:gridCol>
                <a:gridCol w="574675">
                  <a:extLst>
                    <a:ext uri="{9D8B030D-6E8A-4147-A177-3AD203B41FA5}">
                      <a16:colId xmlns:a16="http://schemas.microsoft.com/office/drawing/2014/main" val="20004"/>
                    </a:ext>
                  </a:extLst>
                </a:gridCol>
                <a:gridCol w="591185">
                  <a:extLst>
                    <a:ext uri="{9D8B030D-6E8A-4147-A177-3AD203B41FA5}">
                      <a16:colId xmlns:a16="http://schemas.microsoft.com/office/drawing/2014/main" val="20005"/>
                    </a:ext>
                  </a:extLst>
                </a:gridCol>
                <a:gridCol w="591820">
                  <a:extLst>
                    <a:ext uri="{9D8B030D-6E8A-4147-A177-3AD203B41FA5}">
                      <a16:colId xmlns:a16="http://schemas.microsoft.com/office/drawing/2014/main" val="20006"/>
                    </a:ext>
                  </a:extLst>
                </a:gridCol>
                <a:gridCol w="601979">
                  <a:extLst>
                    <a:ext uri="{9D8B030D-6E8A-4147-A177-3AD203B41FA5}">
                      <a16:colId xmlns:a16="http://schemas.microsoft.com/office/drawing/2014/main" val="20007"/>
                    </a:ext>
                  </a:extLst>
                </a:gridCol>
                <a:gridCol w="546735">
                  <a:extLst>
                    <a:ext uri="{9D8B030D-6E8A-4147-A177-3AD203B41FA5}">
                      <a16:colId xmlns:a16="http://schemas.microsoft.com/office/drawing/2014/main" val="20008"/>
                    </a:ext>
                  </a:extLst>
                </a:gridCol>
                <a:gridCol w="620395">
                  <a:extLst>
                    <a:ext uri="{9D8B030D-6E8A-4147-A177-3AD203B41FA5}">
                      <a16:colId xmlns:a16="http://schemas.microsoft.com/office/drawing/2014/main" val="20009"/>
                    </a:ext>
                  </a:extLst>
                </a:gridCol>
                <a:gridCol w="566420">
                  <a:extLst>
                    <a:ext uri="{9D8B030D-6E8A-4147-A177-3AD203B41FA5}">
                      <a16:colId xmlns:a16="http://schemas.microsoft.com/office/drawing/2014/main" val="20010"/>
                    </a:ext>
                  </a:extLst>
                </a:gridCol>
                <a:gridCol w="491490">
                  <a:extLst>
                    <a:ext uri="{9D8B030D-6E8A-4147-A177-3AD203B41FA5}">
                      <a16:colId xmlns:a16="http://schemas.microsoft.com/office/drawing/2014/main" val="20011"/>
                    </a:ext>
                  </a:extLst>
                </a:gridCol>
              </a:tblGrid>
              <a:tr h="101600">
                <a:tc>
                  <a:txBody>
                    <a:bodyPr/>
                    <a:lstStyle/>
                    <a:p>
                      <a:pPr marR="66040" algn="ctr">
                        <a:lnSpc>
                          <a:spcPts val="700"/>
                        </a:lnSpc>
                      </a:pPr>
                      <a:r>
                        <a:rPr sz="700" b="1" spc="-10" dirty="0">
                          <a:solidFill>
                            <a:srgbClr val="4A7BBE"/>
                          </a:solidFill>
                          <a:latin typeface="Arial"/>
                          <a:cs typeface="Arial"/>
                        </a:rPr>
                        <a:t>Kennedy</a:t>
                      </a:r>
                      <a:endParaRPr sz="700">
                        <a:latin typeface="Arial"/>
                        <a:cs typeface="Arial"/>
                      </a:endParaRPr>
                    </a:p>
                  </a:txBody>
                  <a:tcPr marL="0" marR="0" marT="0" marB="0">
                    <a:solidFill>
                      <a:srgbClr val="294574">
                        <a:alpha val="25000"/>
                      </a:srgbClr>
                    </a:solidFill>
                  </a:tcPr>
                </a:tc>
                <a:tc>
                  <a:txBody>
                    <a:bodyPr/>
                    <a:lstStyle/>
                    <a:p>
                      <a:pPr marR="8890" algn="ctr">
                        <a:lnSpc>
                          <a:spcPts val="700"/>
                        </a:lnSpc>
                      </a:pPr>
                      <a:r>
                        <a:rPr sz="700" b="1" spc="-10" dirty="0">
                          <a:solidFill>
                            <a:srgbClr val="4A7BBE"/>
                          </a:solidFill>
                          <a:latin typeface="Arial"/>
                          <a:cs typeface="Arial"/>
                        </a:rPr>
                        <a:t>Johnson</a:t>
                      </a:r>
                      <a:endParaRPr sz="700">
                        <a:latin typeface="Arial"/>
                        <a:cs typeface="Arial"/>
                      </a:endParaRPr>
                    </a:p>
                  </a:txBody>
                  <a:tcPr marL="0" marR="0" marT="0" marB="0">
                    <a:solidFill>
                      <a:srgbClr val="294574">
                        <a:alpha val="25000"/>
                      </a:srgbClr>
                    </a:solidFill>
                  </a:tcPr>
                </a:tc>
                <a:tc>
                  <a:txBody>
                    <a:bodyPr/>
                    <a:lstStyle/>
                    <a:p>
                      <a:pPr marR="2540" algn="ctr">
                        <a:lnSpc>
                          <a:spcPts val="700"/>
                        </a:lnSpc>
                      </a:pPr>
                      <a:r>
                        <a:rPr sz="700" b="1" spc="-10" dirty="0">
                          <a:solidFill>
                            <a:srgbClr val="CD3D43"/>
                          </a:solidFill>
                          <a:latin typeface="Arial"/>
                          <a:cs typeface="Arial"/>
                        </a:rPr>
                        <a:t>Nixon</a:t>
                      </a:r>
                      <a:endParaRPr sz="700">
                        <a:latin typeface="Arial"/>
                        <a:cs typeface="Arial"/>
                      </a:endParaRPr>
                    </a:p>
                  </a:txBody>
                  <a:tcPr marL="0" marR="0" marT="0" marB="0">
                    <a:solidFill>
                      <a:srgbClr val="294574">
                        <a:alpha val="25000"/>
                      </a:srgbClr>
                    </a:solidFill>
                  </a:tcPr>
                </a:tc>
                <a:tc>
                  <a:txBody>
                    <a:bodyPr/>
                    <a:lstStyle/>
                    <a:p>
                      <a:pPr marL="5715" algn="ctr">
                        <a:lnSpc>
                          <a:spcPts val="700"/>
                        </a:lnSpc>
                      </a:pPr>
                      <a:r>
                        <a:rPr sz="700" b="1" spc="-20" dirty="0">
                          <a:solidFill>
                            <a:srgbClr val="CD3D43"/>
                          </a:solidFill>
                          <a:latin typeface="Arial"/>
                          <a:cs typeface="Arial"/>
                        </a:rPr>
                        <a:t>Ford</a:t>
                      </a:r>
                      <a:endParaRPr sz="700">
                        <a:latin typeface="Arial"/>
                        <a:cs typeface="Arial"/>
                      </a:endParaRPr>
                    </a:p>
                  </a:txBody>
                  <a:tcPr marL="0" marR="0" marT="0" marB="0">
                    <a:solidFill>
                      <a:srgbClr val="294574">
                        <a:alpha val="25000"/>
                      </a:srgbClr>
                    </a:solidFill>
                  </a:tcPr>
                </a:tc>
                <a:tc>
                  <a:txBody>
                    <a:bodyPr/>
                    <a:lstStyle/>
                    <a:p>
                      <a:pPr marL="12065" algn="ctr">
                        <a:lnSpc>
                          <a:spcPts val="700"/>
                        </a:lnSpc>
                      </a:pPr>
                      <a:r>
                        <a:rPr sz="700" b="1" spc="-10" dirty="0">
                          <a:solidFill>
                            <a:srgbClr val="4A7BBE"/>
                          </a:solidFill>
                          <a:latin typeface="Arial"/>
                          <a:cs typeface="Arial"/>
                        </a:rPr>
                        <a:t>Carter</a:t>
                      </a:r>
                      <a:endParaRPr sz="700">
                        <a:latin typeface="Arial"/>
                        <a:cs typeface="Arial"/>
                      </a:endParaRPr>
                    </a:p>
                  </a:txBody>
                  <a:tcPr marL="0" marR="0" marT="0" marB="0">
                    <a:solidFill>
                      <a:srgbClr val="294574">
                        <a:alpha val="25000"/>
                      </a:srgbClr>
                    </a:solidFill>
                  </a:tcPr>
                </a:tc>
                <a:tc>
                  <a:txBody>
                    <a:bodyPr/>
                    <a:lstStyle/>
                    <a:p>
                      <a:pPr marL="15240" algn="ctr">
                        <a:lnSpc>
                          <a:spcPts val="700"/>
                        </a:lnSpc>
                      </a:pPr>
                      <a:r>
                        <a:rPr sz="700" b="1" spc="-10" dirty="0">
                          <a:solidFill>
                            <a:srgbClr val="CD3D43"/>
                          </a:solidFill>
                          <a:latin typeface="Arial"/>
                          <a:cs typeface="Arial"/>
                        </a:rPr>
                        <a:t>Reagan</a:t>
                      </a:r>
                      <a:endParaRPr sz="700">
                        <a:latin typeface="Arial"/>
                        <a:cs typeface="Arial"/>
                      </a:endParaRPr>
                    </a:p>
                  </a:txBody>
                  <a:tcPr marL="0" marR="0" marT="0" marB="0">
                    <a:solidFill>
                      <a:srgbClr val="294574">
                        <a:alpha val="25000"/>
                      </a:srgbClr>
                    </a:solidFill>
                  </a:tcPr>
                </a:tc>
                <a:tc>
                  <a:txBody>
                    <a:bodyPr/>
                    <a:lstStyle/>
                    <a:p>
                      <a:pPr marL="2540" algn="ctr">
                        <a:lnSpc>
                          <a:spcPts val="700"/>
                        </a:lnSpc>
                      </a:pPr>
                      <a:r>
                        <a:rPr sz="700" b="1" dirty="0">
                          <a:solidFill>
                            <a:srgbClr val="CD3D43"/>
                          </a:solidFill>
                          <a:latin typeface="Arial"/>
                          <a:cs typeface="Arial"/>
                        </a:rPr>
                        <a:t>HW</a:t>
                      </a:r>
                      <a:r>
                        <a:rPr sz="700" b="1" spc="-30" dirty="0">
                          <a:solidFill>
                            <a:srgbClr val="CD3D43"/>
                          </a:solidFill>
                          <a:latin typeface="Arial"/>
                          <a:cs typeface="Arial"/>
                        </a:rPr>
                        <a:t> </a:t>
                      </a:r>
                      <a:r>
                        <a:rPr sz="700" b="1" spc="-20" dirty="0">
                          <a:solidFill>
                            <a:srgbClr val="CD3D43"/>
                          </a:solidFill>
                          <a:latin typeface="Arial"/>
                          <a:cs typeface="Arial"/>
                        </a:rPr>
                        <a:t>Bush</a:t>
                      </a:r>
                      <a:endParaRPr sz="700">
                        <a:latin typeface="Arial"/>
                        <a:cs typeface="Arial"/>
                      </a:endParaRPr>
                    </a:p>
                  </a:txBody>
                  <a:tcPr marL="0" marR="0" marT="0" marB="0">
                    <a:solidFill>
                      <a:srgbClr val="294574">
                        <a:alpha val="25000"/>
                      </a:srgbClr>
                    </a:solidFill>
                  </a:tcPr>
                </a:tc>
                <a:tc>
                  <a:txBody>
                    <a:bodyPr/>
                    <a:lstStyle/>
                    <a:p>
                      <a:pPr marR="13335" algn="ctr">
                        <a:lnSpc>
                          <a:spcPts val="700"/>
                        </a:lnSpc>
                      </a:pPr>
                      <a:r>
                        <a:rPr sz="700" b="1" spc="-10" dirty="0">
                          <a:solidFill>
                            <a:srgbClr val="4A7BBE"/>
                          </a:solidFill>
                          <a:latin typeface="Arial"/>
                          <a:cs typeface="Arial"/>
                        </a:rPr>
                        <a:t>Clinton</a:t>
                      </a:r>
                      <a:endParaRPr sz="700">
                        <a:latin typeface="Arial"/>
                        <a:cs typeface="Arial"/>
                      </a:endParaRPr>
                    </a:p>
                  </a:txBody>
                  <a:tcPr marL="0" marR="0" marT="0" marB="0">
                    <a:solidFill>
                      <a:srgbClr val="294574">
                        <a:alpha val="25000"/>
                      </a:srgbClr>
                    </a:solidFill>
                  </a:tcPr>
                </a:tc>
                <a:tc>
                  <a:txBody>
                    <a:bodyPr/>
                    <a:lstStyle/>
                    <a:p>
                      <a:pPr algn="ctr">
                        <a:lnSpc>
                          <a:spcPts val="700"/>
                        </a:lnSpc>
                      </a:pPr>
                      <a:r>
                        <a:rPr sz="700" b="1" spc="-20" dirty="0">
                          <a:solidFill>
                            <a:srgbClr val="CD3D43"/>
                          </a:solidFill>
                          <a:latin typeface="Arial"/>
                          <a:cs typeface="Arial"/>
                        </a:rPr>
                        <a:t>Bush</a:t>
                      </a:r>
                      <a:endParaRPr sz="700">
                        <a:latin typeface="Arial"/>
                        <a:cs typeface="Arial"/>
                      </a:endParaRPr>
                    </a:p>
                  </a:txBody>
                  <a:tcPr marL="0" marR="0" marT="0" marB="0">
                    <a:solidFill>
                      <a:srgbClr val="294574">
                        <a:alpha val="25000"/>
                      </a:srgbClr>
                    </a:solidFill>
                  </a:tcPr>
                </a:tc>
                <a:tc>
                  <a:txBody>
                    <a:bodyPr/>
                    <a:lstStyle/>
                    <a:p>
                      <a:pPr marL="3175" algn="ctr">
                        <a:lnSpc>
                          <a:spcPts val="700"/>
                        </a:lnSpc>
                      </a:pPr>
                      <a:r>
                        <a:rPr sz="700" b="1" spc="-10" dirty="0">
                          <a:solidFill>
                            <a:srgbClr val="4A7BBE"/>
                          </a:solidFill>
                          <a:latin typeface="Arial"/>
                          <a:cs typeface="Arial"/>
                        </a:rPr>
                        <a:t>Obama</a:t>
                      </a:r>
                      <a:endParaRPr sz="700">
                        <a:latin typeface="Arial"/>
                        <a:cs typeface="Arial"/>
                      </a:endParaRPr>
                    </a:p>
                  </a:txBody>
                  <a:tcPr marL="0" marR="0" marT="0" marB="0">
                    <a:solidFill>
                      <a:srgbClr val="294574">
                        <a:alpha val="25000"/>
                      </a:srgbClr>
                    </a:solidFill>
                  </a:tcPr>
                </a:tc>
                <a:tc>
                  <a:txBody>
                    <a:bodyPr/>
                    <a:lstStyle/>
                    <a:p>
                      <a:pPr marR="5080" algn="ctr">
                        <a:lnSpc>
                          <a:spcPts val="700"/>
                        </a:lnSpc>
                      </a:pPr>
                      <a:r>
                        <a:rPr sz="700" b="1" spc="-10" dirty="0">
                          <a:solidFill>
                            <a:srgbClr val="CD3D43"/>
                          </a:solidFill>
                          <a:latin typeface="Arial"/>
                          <a:cs typeface="Arial"/>
                        </a:rPr>
                        <a:t>Trump</a:t>
                      </a:r>
                      <a:endParaRPr sz="700">
                        <a:latin typeface="Arial"/>
                        <a:cs typeface="Arial"/>
                      </a:endParaRPr>
                    </a:p>
                  </a:txBody>
                  <a:tcPr marL="0" marR="0" marT="0" marB="0">
                    <a:solidFill>
                      <a:srgbClr val="294574">
                        <a:alpha val="25000"/>
                      </a:srgbClr>
                    </a:solidFill>
                  </a:tcPr>
                </a:tc>
                <a:tc>
                  <a:txBody>
                    <a:bodyPr/>
                    <a:lstStyle/>
                    <a:p>
                      <a:pPr marL="171450">
                        <a:lnSpc>
                          <a:spcPts val="700"/>
                        </a:lnSpc>
                      </a:pPr>
                      <a:r>
                        <a:rPr sz="700" b="1" spc="-10" dirty="0">
                          <a:solidFill>
                            <a:srgbClr val="4A7BBE"/>
                          </a:solidFill>
                          <a:latin typeface="Arial"/>
                          <a:cs typeface="Arial"/>
                        </a:rPr>
                        <a:t>Biden</a:t>
                      </a:r>
                      <a:endParaRPr sz="700">
                        <a:latin typeface="Arial"/>
                        <a:cs typeface="Arial"/>
                      </a:endParaRPr>
                    </a:p>
                  </a:txBody>
                  <a:tcPr marL="0" marR="0" marT="0" marB="0">
                    <a:solidFill>
                      <a:srgbClr val="294574">
                        <a:alpha val="25000"/>
                      </a:srgbClr>
                    </a:solidFill>
                  </a:tcPr>
                </a:tc>
                <a:extLst>
                  <a:ext uri="{0D108BD9-81ED-4DB2-BD59-A6C34878D82A}">
                    <a16:rowId xmlns:a16="http://schemas.microsoft.com/office/drawing/2014/main" val="10000"/>
                  </a:ext>
                </a:extLst>
              </a:tr>
              <a:tr h="101600">
                <a:tc>
                  <a:txBody>
                    <a:bodyPr/>
                    <a:lstStyle/>
                    <a:p>
                      <a:pPr marR="66040" algn="ctr">
                        <a:lnSpc>
                          <a:spcPts val="700"/>
                        </a:lnSpc>
                      </a:pPr>
                      <a:r>
                        <a:rPr sz="700" b="1" spc="-10" dirty="0">
                          <a:latin typeface="Arial"/>
                          <a:cs typeface="Arial"/>
                        </a:rPr>
                        <a:t>+19.5%</a:t>
                      </a:r>
                      <a:endParaRPr sz="700">
                        <a:latin typeface="Arial"/>
                        <a:cs typeface="Arial"/>
                      </a:endParaRPr>
                    </a:p>
                  </a:txBody>
                  <a:tcPr marL="0" marR="0" marT="0" marB="0">
                    <a:solidFill>
                      <a:srgbClr val="294574">
                        <a:alpha val="25000"/>
                      </a:srgbClr>
                    </a:solidFill>
                  </a:tcPr>
                </a:tc>
                <a:tc>
                  <a:txBody>
                    <a:bodyPr/>
                    <a:lstStyle/>
                    <a:p>
                      <a:pPr marR="8890" algn="ctr">
                        <a:lnSpc>
                          <a:spcPts val="700"/>
                        </a:lnSpc>
                      </a:pPr>
                      <a:r>
                        <a:rPr sz="700" b="1" spc="-10" dirty="0">
                          <a:latin typeface="Arial"/>
                          <a:cs typeface="Arial"/>
                        </a:rPr>
                        <a:t>+46.6%</a:t>
                      </a:r>
                      <a:endParaRPr sz="700">
                        <a:latin typeface="Arial"/>
                        <a:cs typeface="Arial"/>
                      </a:endParaRPr>
                    </a:p>
                  </a:txBody>
                  <a:tcPr marL="0" marR="0" marT="0" marB="0">
                    <a:solidFill>
                      <a:srgbClr val="294574">
                        <a:alpha val="25000"/>
                      </a:srgbClr>
                    </a:solidFill>
                  </a:tcPr>
                </a:tc>
                <a:tc>
                  <a:txBody>
                    <a:bodyPr/>
                    <a:lstStyle/>
                    <a:p>
                      <a:pPr marR="2540" algn="ctr">
                        <a:lnSpc>
                          <a:spcPts val="700"/>
                        </a:lnSpc>
                      </a:pPr>
                      <a:r>
                        <a:rPr sz="700" b="1" dirty="0">
                          <a:latin typeface="Arial"/>
                          <a:cs typeface="Arial"/>
                        </a:rPr>
                        <a:t>-</a:t>
                      </a:r>
                      <a:r>
                        <a:rPr sz="700" b="1" spc="-10" dirty="0">
                          <a:latin typeface="Arial"/>
                          <a:cs typeface="Arial"/>
                        </a:rPr>
                        <a:t>19.8%</a:t>
                      </a:r>
                      <a:endParaRPr sz="700">
                        <a:latin typeface="Arial"/>
                        <a:cs typeface="Arial"/>
                      </a:endParaRPr>
                    </a:p>
                  </a:txBody>
                  <a:tcPr marL="0" marR="0" marT="0" marB="0">
                    <a:solidFill>
                      <a:srgbClr val="294574">
                        <a:alpha val="25000"/>
                      </a:srgbClr>
                    </a:solidFill>
                  </a:tcPr>
                </a:tc>
                <a:tc>
                  <a:txBody>
                    <a:bodyPr/>
                    <a:lstStyle/>
                    <a:p>
                      <a:pPr marL="5715" algn="ctr">
                        <a:lnSpc>
                          <a:spcPts val="700"/>
                        </a:lnSpc>
                      </a:pPr>
                      <a:r>
                        <a:rPr sz="700" b="1" spc="-10" dirty="0">
                          <a:latin typeface="Arial"/>
                          <a:cs typeface="Arial"/>
                        </a:rPr>
                        <a:t>+28.4%</a:t>
                      </a:r>
                      <a:endParaRPr sz="700">
                        <a:latin typeface="Arial"/>
                        <a:cs typeface="Arial"/>
                      </a:endParaRPr>
                    </a:p>
                  </a:txBody>
                  <a:tcPr marL="0" marR="0" marT="0" marB="0">
                    <a:solidFill>
                      <a:srgbClr val="294574">
                        <a:alpha val="25000"/>
                      </a:srgbClr>
                    </a:solidFill>
                  </a:tcPr>
                </a:tc>
                <a:tc>
                  <a:txBody>
                    <a:bodyPr/>
                    <a:lstStyle/>
                    <a:p>
                      <a:pPr marL="10160" algn="ctr">
                        <a:lnSpc>
                          <a:spcPts val="700"/>
                        </a:lnSpc>
                      </a:pPr>
                      <a:r>
                        <a:rPr sz="700" b="1" spc="-10" dirty="0">
                          <a:latin typeface="Arial"/>
                          <a:cs typeface="Arial"/>
                        </a:rPr>
                        <a:t>+30.5%</a:t>
                      </a:r>
                      <a:endParaRPr sz="700">
                        <a:latin typeface="Arial"/>
                        <a:cs typeface="Arial"/>
                      </a:endParaRPr>
                    </a:p>
                  </a:txBody>
                  <a:tcPr marL="0" marR="0" marT="0" marB="0">
                    <a:solidFill>
                      <a:srgbClr val="294574">
                        <a:alpha val="25000"/>
                      </a:srgbClr>
                    </a:solidFill>
                  </a:tcPr>
                </a:tc>
                <a:tc>
                  <a:txBody>
                    <a:bodyPr/>
                    <a:lstStyle/>
                    <a:p>
                      <a:pPr marL="15240" algn="ctr">
                        <a:lnSpc>
                          <a:spcPts val="700"/>
                        </a:lnSpc>
                      </a:pPr>
                      <a:r>
                        <a:rPr sz="700" b="1" spc="-10" dirty="0">
                          <a:latin typeface="Arial"/>
                          <a:cs typeface="Arial"/>
                        </a:rPr>
                        <a:t>+117.9%</a:t>
                      </a:r>
                      <a:endParaRPr sz="700">
                        <a:latin typeface="Arial"/>
                        <a:cs typeface="Arial"/>
                      </a:endParaRPr>
                    </a:p>
                  </a:txBody>
                  <a:tcPr marL="0" marR="0" marT="0" marB="0">
                    <a:solidFill>
                      <a:srgbClr val="294574">
                        <a:alpha val="25000"/>
                      </a:srgbClr>
                    </a:solidFill>
                  </a:tcPr>
                </a:tc>
                <a:tc>
                  <a:txBody>
                    <a:bodyPr/>
                    <a:lstStyle/>
                    <a:p>
                      <a:pPr marL="2540" algn="ctr">
                        <a:lnSpc>
                          <a:spcPts val="700"/>
                        </a:lnSpc>
                      </a:pPr>
                      <a:r>
                        <a:rPr sz="700" b="1" spc="-10" dirty="0">
                          <a:latin typeface="Arial"/>
                          <a:cs typeface="Arial"/>
                        </a:rPr>
                        <a:t>+51.8%</a:t>
                      </a:r>
                      <a:endParaRPr sz="700">
                        <a:latin typeface="Arial"/>
                        <a:cs typeface="Arial"/>
                      </a:endParaRPr>
                    </a:p>
                  </a:txBody>
                  <a:tcPr marL="0" marR="0" marT="0" marB="0">
                    <a:solidFill>
                      <a:srgbClr val="294574">
                        <a:alpha val="25000"/>
                      </a:srgbClr>
                    </a:solidFill>
                  </a:tcPr>
                </a:tc>
                <a:tc>
                  <a:txBody>
                    <a:bodyPr/>
                    <a:lstStyle/>
                    <a:p>
                      <a:pPr marR="13335" algn="ctr">
                        <a:lnSpc>
                          <a:spcPts val="700"/>
                        </a:lnSpc>
                      </a:pPr>
                      <a:r>
                        <a:rPr sz="700" b="1" spc="-10" dirty="0">
                          <a:latin typeface="Arial"/>
                          <a:cs typeface="Arial"/>
                        </a:rPr>
                        <a:t>+209.8%</a:t>
                      </a:r>
                      <a:endParaRPr sz="700">
                        <a:latin typeface="Arial"/>
                        <a:cs typeface="Arial"/>
                      </a:endParaRPr>
                    </a:p>
                  </a:txBody>
                  <a:tcPr marL="0" marR="0" marT="0" marB="0">
                    <a:solidFill>
                      <a:srgbClr val="294574">
                        <a:alpha val="25000"/>
                      </a:srgbClr>
                    </a:solidFill>
                  </a:tcPr>
                </a:tc>
                <a:tc>
                  <a:txBody>
                    <a:bodyPr/>
                    <a:lstStyle/>
                    <a:p>
                      <a:pPr algn="ctr">
                        <a:lnSpc>
                          <a:spcPts val="700"/>
                        </a:lnSpc>
                      </a:pPr>
                      <a:r>
                        <a:rPr sz="700" b="1" dirty="0">
                          <a:latin typeface="Arial"/>
                          <a:cs typeface="Arial"/>
                        </a:rPr>
                        <a:t>-</a:t>
                      </a:r>
                      <a:r>
                        <a:rPr sz="700" b="1" spc="-10" dirty="0">
                          <a:latin typeface="Arial"/>
                          <a:cs typeface="Arial"/>
                        </a:rPr>
                        <a:t>36.7%</a:t>
                      </a:r>
                      <a:endParaRPr sz="700">
                        <a:latin typeface="Arial"/>
                        <a:cs typeface="Arial"/>
                      </a:endParaRPr>
                    </a:p>
                  </a:txBody>
                  <a:tcPr marL="0" marR="0" marT="0" marB="0">
                    <a:solidFill>
                      <a:srgbClr val="294574">
                        <a:alpha val="25000"/>
                      </a:srgbClr>
                    </a:solidFill>
                  </a:tcPr>
                </a:tc>
                <a:tc>
                  <a:txBody>
                    <a:bodyPr/>
                    <a:lstStyle/>
                    <a:p>
                      <a:pPr marL="3175" algn="ctr">
                        <a:lnSpc>
                          <a:spcPts val="700"/>
                        </a:lnSpc>
                      </a:pPr>
                      <a:r>
                        <a:rPr sz="700" b="1" spc="-10" dirty="0">
                          <a:latin typeface="Arial"/>
                          <a:cs typeface="Arial"/>
                        </a:rPr>
                        <a:t>+181.1%</a:t>
                      </a:r>
                      <a:endParaRPr sz="700">
                        <a:latin typeface="Arial"/>
                        <a:cs typeface="Arial"/>
                      </a:endParaRPr>
                    </a:p>
                  </a:txBody>
                  <a:tcPr marL="0" marR="0" marT="0" marB="0">
                    <a:solidFill>
                      <a:srgbClr val="294574">
                        <a:alpha val="25000"/>
                      </a:srgbClr>
                    </a:solidFill>
                  </a:tcPr>
                </a:tc>
                <a:tc>
                  <a:txBody>
                    <a:bodyPr/>
                    <a:lstStyle/>
                    <a:p>
                      <a:pPr marR="5080" algn="ctr">
                        <a:lnSpc>
                          <a:spcPts val="700"/>
                        </a:lnSpc>
                      </a:pPr>
                      <a:r>
                        <a:rPr sz="700" b="1" spc="-10" dirty="0">
                          <a:latin typeface="Arial"/>
                          <a:cs typeface="Arial"/>
                        </a:rPr>
                        <a:t>+67.3%</a:t>
                      </a:r>
                      <a:endParaRPr sz="700">
                        <a:latin typeface="Arial"/>
                        <a:cs typeface="Arial"/>
                      </a:endParaRPr>
                    </a:p>
                  </a:txBody>
                  <a:tcPr marL="0" marR="0" marT="0" marB="0">
                    <a:solidFill>
                      <a:srgbClr val="294574">
                        <a:alpha val="25000"/>
                      </a:srgbClr>
                    </a:solidFill>
                  </a:tcPr>
                </a:tc>
                <a:tc>
                  <a:txBody>
                    <a:bodyPr/>
                    <a:lstStyle/>
                    <a:p>
                      <a:pPr marL="130175">
                        <a:lnSpc>
                          <a:spcPts val="700"/>
                        </a:lnSpc>
                      </a:pPr>
                      <a:r>
                        <a:rPr sz="700" b="1" spc="-10" dirty="0">
                          <a:latin typeface="Arial"/>
                          <a:cs typeface="Arial"/>
                        </a:rPr>
                        <a:t>+36.4%</a:t>
                      </a:r>
                      <a:endParaRPr sz="700">
                        <a:latin typeface="Arial"/>
                        <a:cs typeface="Arial"/>
                      </a:endParaRPr>
                    </a:p>
                  </a:txBody>
                  <a:tcPr marL="0" marR="0" marT="0" marB="0">
                    <a:solidFill>
                      <a:srgbClr val="294574">
                        <a:alpha val="25000"/>
                      </a:srgbClr>
                    </a:solidFill>
                  </a:tcPr>
                </a:tc>
                <a:extLst>
                  <a:ext uri="{0D108BD9-81ED-4DB2-BD59-A6C34878D82A}">
                    <a16:rowId xmlns:a16="http://schemas.microsoft.com/office/drawing/2014/main" val="10001"/>
                  </a:ext>
                </a:extLst>
              </a:tr>
            </a:tbl>
          </a:graphicData>
        </a:graphic>
      </p:graphicFrame>
      <p:sp>
        <p:nvSpPr>
          <p:cNvPr id="28" name="object 28"/>
          <p:cNvSpPr txBox="1"/>
          <p:nvPr/>
        </p:nvSpPr>
        <p:spPr>
          <a:xfrm>
            <a:off x="444500" y="944574"/>
            <a:ext cx="508381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0101"/>
                </a:solidFill>
                <a:latin typeface="Arial"/>
                <a:cs typeface="Arial"/>
              </a:rPr>
              <a:t>How</a:t>
            </a:r>
            <a:r>
              <a:rPr sz="1600" b="1" spc="-95" dirty="0">
                <a:solidFill>
                  <a:srgbClr val="000101"/>
                </a:solidFill>
                <a:latin typeface="Arial"/>
                <a:cs typeface="Arial"/>
              </a:rPr>
              <a:t> </a:t>
            </a:r>
            <a:r>
              <a:rPr sz="1600" b="1" spc="-25" dirty="0">
                <a:solidFill>
                  <a:srgbClr val="000101"/>
                </a:solidFill>
                <a:latin typeface="Arial"/>
                <a:cs typeface="Arial"/>
              </a:rPr>
              <a:t>did</a:t>
            </a:r>
            <a:r>
              <a:rPr sz="1600" b="1" spc="-95" dirty="0">
                <a:solidFill>
                  <a:srgbClr val="000101"/>
                </a:solidFill>
                <a:latin typeface="Arial"/>
                <a:cs typeface="Arial"/>
              </a:rPr>
              <a:t> </a:t>
            </a:r>
            <a:r>
              <a:rPr sz="1600" b="1" dirty="0">
                <a:solidFill>
                  <a:srgbClr val="000101"/>
                </a:solidFill>
                <a:latin typeface="Arial"/>
                <a:cs typeface="Arial"/>
              </a:rPr>
              <a:t>markets</a:t>
            </a:r>
            <a:r>
              <a:rPr sz="1600" b="1" spc="-95" dirty="0">
                <a:solidFill>
                  <a:srgbClr val="000101"/>
                </a:solidFill>
                <a:latin typeface="Arial"/>
                <a:cs typeface="Arial"/>
              </a:rPr>
              <a:t> </a:t>
            </a:r>
            <a:r>
              <a:rPr sz="1600" b="1" spc="-10" dirty="0">
                <a:solidFill>
                  <a:srgbClr val="000101"/>
                </a:solidFill>
                <a:latin typeface="Arial"/>
                <a:cs typeface="Arial"/>
              </a:rPr>
              <a:t>perform</a:t>
            </a:r>
            <a:r>
              <a:rPr sz="1600" b="1" spc="-95" dirty="0">
                <a:solidFill>
                  <a:srgbClr val="000101"/>
                </a:solidFill>
                <a:latin typeface="Arial"/>
                <a:cs typeface="Arial"/>
              </a:rPr>
              <a:t> </a:t>
            </a:r>
            <a:r>
              <a:rPr sz="1600" b="1" dirty="0">
                <a:solidFill>
                  <a:srgbClr val="000101"/>
                </a:solidFill>
                <a:latin typeface="Arial"/>
                <a:cs typeface="Arial"/>
              </a:rPr>
              <a:t>under</a:t>
            </a:r>
            <a:r>
              <a:rPr sz="1600" b="1" spc="-125" dirty="0">
                <a:solidFill>
                  <a:srgbClr val="000101"/>
                </a:solidFill>
                <a:latin typeface="Arial"/>
                <a:cs typeface="Arial"/>
              </a:rPr>
              <a:t> </a:t>
            </a:r>
            <a:r>
              <a:rPr sz="1600" b="1" spc="-20" dirty="0">
                <a:solidFill>
                  <a:srgbClr val="000101"/>
                </a:solidFill>
                <a:latin typeface="Arial"/>
                <a:cs typeface="Arial"/>
              </a:rPr>
              <a:t>different</a:t>
            </a:r>
            <a:r>
              <a:rPr sz="1600" b="1" spc="-95" dirty="0">
                <a:solidFill>
                  <a:srgbClr val="000101"/>
                </a:solidFill>
                <a:latin typeface="Arial"/>
                <a:cs typeface="Arial"/>
              </a:rPr>
              <a:t> </a:t>
            </a:r>
            <a:r>
              <a:rPr sz="1600" b="1" spc="-10" dirty="0">
                <a:solidFill>
                  <a:srgbClr val="000101"/>
                </a:solidFill>
                <a:latin typeface="Arial"/>
                <a:cs typeface="Arial"/>
              </a:rPr>
              <a:t>presidents?</a:t>
            </a:r>
            <a:endParaRPr sz="1600">
              <a:latin typeface="Arial"/>
              <a:cs typeface="Arial"/>
            </a:endParaRPr>
          </a:p>
        </p:txBody>
      </p:sp>
      <p:pic>
        <p:nvPicPr>
          <p:cNvPr id="36" name="object 36"/>
          <p:cNvPicPr/>
          <p:nvPr/>
        </p:nvPicPr>
        <p:blipFill>
          <a:blip r:embed="rId15" cstate="print"/>
          <a:stretch>
            <a:fillRect/>
          </a:stretch>
        </p:blipFill>
        <p:spPr>
          <a:xfrm>
            <a:off x="1799844" y="2183383"/>
            <a:ext cx="6667500" cy="4206240"/>
          </a:xfrm>
          <a:prstGeom prst="rect">
            <a:avLst/>
          </a:prstGeom>
        </p:spPr>
      </p:pic>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54684"/>
            <a:ext cx="3072130" cy="177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FFFFFF"/>
                </a:solidFill>
                <a:latin typeface="Arial"/>
                <a:cs typeface="Arial"/>
              </a:rPr>
              <a:t>How</a:t>
            </a:r>
            <a:r>
              <a:rPr sz="1000" b="1" i="1" spc="-35" dirty="0">
                <a:solidFill>
                  <a:srgbClr val="FFFFFF"/>
                </a:solidFill>
                <a:latin typeface="Arial"/>
                <a:cs typeface="Arial"/>
              </a:rPr>
              <a:t> </a:t>
            </a:r>
            <a:r>
              <a:rPr sz="1000" b="1" i="1" dirty="0">
                <a:solidFill>
                  <a:srgbClr val="FFFFFF"/>
                </a:solidFill>
                <a:latin typeface="Arial"/>
                <a:cs typeface="Arial"/>
              </a:rPr>
              <a:t>Do</a:t>
            </a:r>
            <a:r>
              <a:rPr sz="1000" b="1" i="1" spc="-30" dirty="0">
                <a:solidFill>
                  <a:srgbClr val="FFFFFF"/>
                </a:solidFill>
                <a:latin typeface="Arial"/>
                <a:cs typeface="Arial"/>
              </a:rPr>
              <a:t> </a:t>
            </a:r>
            <a:r>
              <a:rPr sz="1000" b="1" i="1" dirty="0">
                <a:solidFill>
                  <a:srgbClr val="FFFFFF"/>
                </a:solidFill>
                <a:latin typeface="Arial"/>
                <a:cs typeface="Arial"/>
              </a:rPr>
              <a:t>Presidential</a:t>
            </a:r>
            <a:r>
              <a:rPr sz="1000" b="1" i="1" spc="-30" dirty="0">
                <a:solidFill>
                  <a:srgbClr val="FFFFFF"/>
                </a:solidFill>
                <a:latin typeface="Arial"/>
                <a:cs typeface="Arial"/>
              </a:rPr>
              <a:t> </a:t>
            </a:r>
            <a:r>
              <a:rPr sz="1000" b="1" i="1" dirty="0">
                <a:solidFill>
                  <a:srgbClr val="FFFFFF"/>
                </a:solidFill>
                <a:latin typeface="Arial"/>
                <a:cs typeface="Arial"/>
              </a:rPr>
              <a:t>Elections</a:t>
            </a:r>
            <a:r>
              <a:rPr sz="1000" b="1" i="1" spc="-30" dirty="0">
                <a:solidFill>
                  <a:srgbClr val="FFFFFF"/>
                </a:solidFill>
                <a:latin typeface="Arial"/>
                <a:cs typeface="Arial"/>
              </a:rPr>
              <a:t> </a:t>
            </a:r>
            <a:r>
              <a:rPr sz="1000" b="1" i="1" dirty="0">
                <a:solidFill>
                  <a:srgbClr val="FFFFFF"/>
                </a:solidFill>
                <a:latin typeface="Arial"/>
                <a:cs typeface="Arial"/>
              </a:rPr>
              <a:t>Impact</a:t>
            </a:r>
            <a:r>
              <a:rPr sz="1000" b="1" i="1" spc="-30" dirty="0">
                <a:solidFill>
                  <a:srgbClr val="FFFFFF"/>
                </a:solidFill>
                <a:latin typeface="Arial"/>
                <a:cs typeface="Arial"/>
              </a:rPr>
              <a:t> </a:t>
            </a:r>
            <a:r>
              <a:rPr sz="1000" b="1" i="1" dirty="0">
                <a:solidFill>
                  <a:srgbClr val="FFFFFF"/>
                </a:solidFill>
                <a:latin typeface="Arial"/>
                <a:cs typeface="Arial"/>
              </a:rPr>
              <a:t>The</a:t>
            </a:r>
            <a:r>
              <a:rPr sz="1000" b="1" i="1" spc="-35" dirty="0">
                <a:solidFill>
                  <a:srgbClr val="FFFFFF"/>
                </a:solidFill>
                <a:latin typeface="Arial"/>
                <a:cs typeface="Arial"/>
              </a:rPr>
              <a:t> </a:t>
            </a:r>
            <a:r>
              <a:rPr sz="1000" b="1" i="1" spc="-10" dirty="0">
                <a:solidFill>
                  <a:srgbClr val="FFFFFF"/>
                </a:solidFill>
                <a:latin typeface="Arial"/>
                <a:cs typeface="Arial"/>
              </a:rPr>
              <a:t>Market?</a:t>
            </a:r>
            <a:endParaRPr sz="1000">
              <a:latin typeface="Arial"/>
              <a:cs typeface="Arial"/>
            </a:endParaRPr>
          </a:p>
        </p:txBody>
      </p:sp>
      <p:grpSp>
        <p:nvGrpSpPr>
          <p:cNvPr id="4" name="object 4"/>
          <p:cNvGrpSpPr/>
          <p:nvPr/>
        </p:nvGrpSpPr>
        <p:grpSpPr>
          <a:xfrm>
            <a:off x="415798" y="2527985"/>
            <a:ext cx="9403080" cy="4691380"/>
            <a:chOff x="415798" y="2527985"/>
            <a:chExt cx="9403080" cy="4691380"/>
          </a:xfrm>
        </p:grpSpPr>
        <p:sp>
          <p:nvSpPr>
            <p:cNvPr id="5" name="object 5"/>
            <p:cNvSpPr/>
            <p:nvPr/>
          </p:nvSpPr>
          <p:spPr>
            <a:xfrm>
              <a:off x="415798" y="2527985"/>
              <a:ext cx="2611120" cy="3872865"/>
            </a:xfrm>
            <a:custGeom>
              <a:avLst/>
              <a:gdLst/>
              <a:ahLst/>
              <a:cxnLst/>
              <a:rect l="l" t="t" r="r" b="b"/>
              <a:pathLst>
                <a:path w="2611120" h="3872865">
                  <a:moveTo>
                    <a:pt x="2610612" y="0"/>
                  </a:moveTo>
                  <a:lnTo>
                    <a:pt x="0" y="0"/>
                  </a:lnTo>
                  <a:lnTo>
                    <a:pt x="0" y="3872484"/>
                  </a:lnTo>
                  <a:lnTo>
                    <a:pt x="2610612" y="3872484"/>
                  </a:lnTo>
                  <a:lnTo>
                    <a:pt x="2610612" y="0"/>
                  </a:lnTo>
                  <a:close/>
                </a:path>
              </a:pathLst>
            </a:custGeom>
            <a:solidFill>
              <a:srgbClr val="000000">
                <a:alpha val="9999"/>
              </a:srgbClr>
            </a:solidFill>
          </p:spPr>
          <p:txBody>
            <a:bodyPr wrap="square" lIns="0" tIns="0" rIns="0" bIns="0" rtlCol="0"/>
            <a:lstStyle/>
            <a:p>
              <a:endParaRPr/>
            </a:p>
          </p:txBody>
        </p:sp>
        <p:sp>
          <p:nvSpPr>
            <p:cNvPr id="6" name="object 6"/>
            <p:cNvSpPr/>
            <p:nvPr/>
          </p:nvSpPr>
          <p:spPr>
            <a:xfrm>
              <a:off x="457200" y="2570403"/>
              <a:ext cx="2350135" cy="3609975"/>
            </a:xfrm>
            <a:custGeom>
              <a:avLst/>
              <a:gdLst/>
              <a:ahLst/>
              <a:cxnLst/>
              <a:rect l="l" t="t" r="r" b="b"/>
              <a:pathLst>
                <a:path w="2350135" h="3609975">
                  <a:moveTo>
                    <a:pt x="2350008" y="0"/>
                  </a:moveTo>
                  <a:lnTo>
                    <a:pt x="0" y="0"/>
                  </a:lnTo>
                  <a:lnTo>
                    <a:pt x="0" y="3609848"/>
                  </a:lnTo>
                  <a:lnTo>
                    <a:pt x="2350008" y="3609848"/>
                  </a:lnTo>
                  <a:lnTo>
                    <a:pt x="2350008" y="0"/>
                  </a:lnTo>
                  <a:close/>
                </a:path>
              </a:pathLst>
            </a:custGeom>
            <a:solidFill>
              <a:srgbClr val="FFFFFF"/>
            </a:solidFill>
          </p:spPr>
          <p:txBody>
            <a:bodyPr wrap="square" lIns="0" tIns="0" rIns="0" bIns="0" rtlCol="0"/>
            <a:lstStyle/>
            <a:p>
              <a:endParaRPr/>
            </a:p>
          </p:txBody>
        </p:sp>
        <p:sp>
          <p:nvSpPr>
            <p:cNvPr id="7" name="object 7"/>
            <p:cNvSpPr/>
            <p:nvPr/>
          </p:nvSpPr>
          <p:spPr>
            <a:xfrm>
              <a:off x="2864358" y="2527985"/>
              <a:ext cx="6954520" cy="4691380"/>
            </a:xfrm>
            <a:custGeom>
              <a:avLst/>
              <a:gdLst/>
              <a:ahLst/>
              <a:cxnLst/>
              <a:rect l="l" t="t" r="r" b="b"/>
              <a:pathLst>
                <a:path w="6954520" h="4691380">
                  <a:moveTo>
                    <a:pt x="6954011" y="0"/>
                  </a:moveTo>
                  <a:lnTo>
                    <a:pt x="0" y="0"/>
                  </a:lnTo>
                  <a:lnTo>
                    <a:pt x="0" y="4690872"/>
                  </a:lnTo>
                  <a:lnTo>
                    <a:pt x="6954011" y="4690872"/>
                  </a:lnTo>
                  <a:lnTo>
                    <a:pt x="6954011" y="0"/>
                  </a:lnTo>
                  <a:close/>
                </a:path>
              </a:pathLst>
            </a:custGeom>
            <a:solidFill>
              <a:srgbClr val="000000">
                <a:alpha val="9999"/>
              </a:srgbClr>
            </a:solidFill>
          </p:spPr>
          <p:txBody>
            <a:bodyPr wrap="square" lIns="0" tIns="0" rIns="0" bIns="0" rtlCol="0"/>
            <a:lstStyle/>
            <a:p>
              <a:endParaRPr/>
            </a:p>
          </p:txBody>
        </p:sp>
        <p:sp>
          <p:nvSpPr>
            <p:cNvPr id="8" name="object 8"/>
            <p:cNvSpPr/>
            <p:nvPr/>
          </p:nvSpPr>
          <p:spPr>
            <a:xfrm>
              <a:off x="2905759" y="2570403"/>
              <a:ext cx="6695440" cy="4429760"/>
            </a:xfrm>
            <a:custGeom>
              <a:avLst/>
              <a:gdLst/>
              <a:ahLst/>
              <a:cxnLst/>
              <a:rect l="l" t="t" r="r" b="b"/>
              <a:pathLst>
                <a:path w="6695440" h="4429759">
                  <a:moveTo>
                    <a:pt x="6695440" y="0"/>
                  </a:moveTo>
                  <a:lnTo>
                    <a:pt x="0" y="0"/>
                  </a:lnTo>
                  <a:lnTo>
                    <a:pt x="0" y="4429353"/>
                  </a:lnTo>
                  <a:lnTo>
                    <a:pt x="6695440" y="4429353"/>
                  </a:lnTo>
                  <a:lnTo>
                    <a:pt x="6695440" y="0"/>
                  </a:lnTo>
                  <a:close/>
                </a:path>
              </a:pathLst>
            </a:custGeom>
            <a:solidFill>
              <a:srgbClr val="FFFFFF"/>
            </a:solidFill>
          </p:spPr>
          <p:txBody>
            <a:bodyPr wrap="square" lIns="0" tIns="0" rIns="0" bIns="0" rtlCol="0"/>
            <a:lstStyle/>
            <a:p>
              <a:endParaRPr/>
            </a:p>
          </p:txBody>
        </p:sp>
        <p:pic>
          <p:nvPicPr>
            <p:cNvPr id="9" name="object 9"/>
            <p:cNvPicPr/>
            <p:nvPr/>
          </p:nvPicPr>
          <p:blipFill>
            <a:blip r:embed="rId2" cstate="print"/>
            <a:stretch>
              <a:fillRect/>
            </a:stretch>
          </p:blipFill>
          <p:spPr>
            <a:xfrm>
              <a:off x="3000374" y="2680716"/>
              <a:ext cx="6553212" cy="4197096"/>
            </a:xfrm>
            <a:prstGeom prst="rect">
              <a:avLst/>
            </a:prstGeom>
          </p:spPr>
        </p:pic>
        <p:sp>
          <p:nvSpPr>
            <p:cNvPr id="10" name="object 10"/>
            <p:cNvSpPr/>
            <p:nvPr/>
          </p:nvSpPr>
          <p:spPr>
            <a:xfrm>
              <a:off x="516064" y="2651937"/>
              <a:ext cx="2228215" cy="1160145"/>
            </a:xfrm>
            <a:custGeom>
              <a:avLst/>
              <a:gdLst/>
              <a:ahLst/>
              <a:cxnLst/>
              <a:rect l="l" t="t" r="r" b="b"/>
              <a:pathLst>
                <a:path w="2228215" h="1160145">
                  <a:moveTo>
                    <a:pt x="2227897" y="0"/>
                  </a:moveTo>
                  <a:lnTo>
                    <a:pt x="1514665" y="0"/>
                  </a:lnTo>
                  <a:lnTo>
                    <a:pt x="0" y="0"/>
                  </a:lnTo>
                  <a:lnTo>
                    <a:pt x="0" y="1160106"/>
                  </a:lnTo>
                  <a:lnTo>
                    <a:pt x="1514665" y="1160106"/>
                  </a:lnTo>
                  <a:lnTo>
                    <a:pt x="2227897" y="1160106"/>
                  </a:lnTo>
                  <a:lnTo>
                    <a:pt x="2227897" y="0"/>
                  </a:lnTo>
                  <a:close/>
                </a:path>
              </a:pathLst>
            </a:custGeom>
            <a:solidFill>
              <a:srgbClr val="F3E3E3"/>
            </a:solidFill>
          </p:spPr>
          <p:txBody>
            <a:bodyPr wrap="square" lIns="0" tIns="0" rIns="0" bIns="0" rtlCol="0"/>
            <a:lstStyle/>
            <a:p>
              <a:endParaRPr/>
            </a:p>
          </p:txBody>
        </p:sp>
        <p:sp>
          <p:nvSpPr>
            <p:cNvPr id="11" name="object 11"/>
            <p:cNvSpPr/>
            <p:nvPr/>
          </p:nvSpPr>
          <p:spPr>
            <a:xfrm>
              <a:off x="516064" y="3812031"/>
              <a:ext cx="2228215" cy="1160145"/>
            </a:xfrm>
            <a:custGeom>
              <a:avLst/>
              <a:gdLst/>
              <a:ahLst/>
              <a:cxnLst/>
              <a:rect l="l" t="t" r="r" b="b"/>
              <a:pathLst>
                <a:path w="2228215" h="1160145">
                  <a:moveTo>
                    <a:pt x="2227897" y="0"/>
                  </a:moveTo>
                  <a:lnTo>
                    <a:pt x="1514665" y="0"/>
                  </a:lnTo>
                  <a:lnTo>
                    <a:pt x="0" y="0"/>
                  </a:lnTo>
                  <a:lnTo>
                    <a:pt x="0" y="1160106"/>
                  </a:lnTo>
                  <a:lnTo>
                    <a:pt x="1514665" y="1160106"/>
                  </a:lnTo>
                  <a:lnTo>
                    <a:pt x="2227897" y="1160106"/>
                  </a:lnTo>
                  <a:lnTo>
                    <a:pt x="2227897" y="0"/>
                  </a:lnTo>
                  <a:close/>
                </a:path>
              </a:pathLst>
            </a:custGeom>
            <a:solidFill>
              <a:srgbClr val="E4EBF5"/>
            </a:solidFill>
          </p:spPr>
          <p:txBody>
            <a:bodyPr wrap="square" lIns="0" tIns="0" rIns="0" bIns="0" rtlCol="0"/>
            <a:lstStyle/>
            <a:p>
              <a:endParaRPr/>
            </a:p>
          </p:txBody>
        </p:sp>
        <p:sp>
          <p:nvSpPr>
            <p:cNvPr id="12" name="object 12"/>
            <p:cNvSpPr/>
            <p:nvPr/>
          </p:nvSpPr>
          <p:spPr>
            <a:xfrm>
              <a:off x="516064" y="4972138"/>
              <a:ext cx="2228215" cy="1160145"/>
            </a:xfrm>
            <a:custGeom>
              <a:avLst/>
              <a:gdLst/>
              <a:ahLst/>
              <a:cxnLst/>
              <a:rect l="l" t="t" r="r" b="b"/>
              <a:pathLst>
                <a:path w="2228215" h="1160145">
                  <a:moveTo>
                    <a:pt x="2227897" y="0"/>
                  </a:moveTo>
                  <a:lnTo>
                    <a:pt x="1514665" y="0"/>
                  </a:lnTo>
                  <a:lnTo>
                    <a:pt x="0" y="0"/>
                  </a:lnTo>
                  <a:lnTo>
                    <a:pt x="0" y="1160106"/>
                  </a:lnTo>
                  <a:lnTo>
                    <a:pt x="1514665" y="1160106"/>
                  </a:lnTo>
                  <a:lnTo>
                    <a:pt x="2227897" y="1160106"/>
                  </a:lnTo>
                  <a:lnTo>
                    <a:pt x="2227897" y="0"/>
                  </a:lnTo>
                  <a:close/>
                </a:path>
              </a:pathLst>
            </a:custGeom>
            <a:solidFill>
              <a:srgbClr val="F1F1F3"/>
            </a:solidFill>
          </p:spPr>
          <p:txBody>
            <a:bodyPr wrap="square" lIns="0" tIns="0" rIns="0" bIns="0" rtlCol="0"/>
            <a:lstStyle/>
            <a:p>
              <a:endParaRPr/>
            </a:p>
          </p:txBody>
        </p:sp>
      </p:grpSp>
      <p:sp>
        <p:nvSpPr>
          <p:cNvPr id="13" name="object 13"/>
          <p:cNvSpPr txBox="1"/>
          <p:nvPr/>
        </p:nvSpPr>
        <p:spPr>
          <a:xfrm>
            <a:off x="444500" y="944574"/>
            <a:ext cx="4409440" cy="513080"/>
          </a:xfrm>
          <a:prstGeom prst="rect">
            <a:avLst/>
          </a:prstGeom>
        </p:spPr>
        <p:txBody>
          <a:bodyPr vert="horz" wrap="square" lIns="0" tIns="12700" rIns="0" bIns="0" rtlCol="0">
            <a:spAutoFit/>
          </a:bodyPr>
          <a:lstStyle/>
          <a:p>
            <a:pPr marL="12700" marR="5080">
              <a:lnSpc>
                <a:spcPct val="100000"/>
              </a:lnSpc>
              <a:spcBef>
                <a:spcPts val="100"/>
              </a:spcBef>
            </a:pPr>
            <a:r>
              <a:rPr sz="1600" b="1" dirty="0">
                <a:solidFill>
                  <a:srgbClr val="000101"/>
                </a:solidFill>
                <a:latin typeface="Arial"/>
                <a:cs typeface="Arial"/>
              </a:rPr>
              <a:t>How</a:t>
            </a:r>
            <a:r>
              <a:rPr sz="1600" b="1" spc="-114" dirty="0">
                <a:solidFill>
                  <a:srgbClr val="000101"/>
                </a:solidFill>
                <a:latin typeface="Arial"/>
                <a:cs typeface="Arial"/>
              </a:rPr>
              <a:t> </a:t>
            </a:r>
            <a:r>
              <a:rPr sz="1600" b="1" spc="-10" dirty="0">
                <a:solidFill>
                  <a:srgbClr val="000101"/>
                </a:solidFill>
                <a:latin typeface="Arial"/>
                <a:cs typeface="Arial"/>
              </a:rPr>
              <a:t>would</a:t>
            </a:r>
            <a:r>
              <a:rPr sz="1600" b="1" spc="-120" dirty="0">
                <a:solidFill>
                  <a:srgbClr val="000101"/>
                </a:solidFill>
                <a:latin typeface="Arial"/>
                <a:cs typeface="Arial"/>
              </a:rPr>
              <a:t> </a:t>
            </a:r>
            <a:r>
              <a:rPr sz="1600" b="1" spc="-10" dirty="0">
                <a:solidFill>
                  <a:srgbClr val="000101"/>
                </a:solidFill>
                <a:latin typeface="Arial"/>
                <a:cs typeface="Arial"/>
              </a:rPr>
              <a:t>you</a:t>
            </a:r>
            <a:r>
              <a:rPr sz="1600" b="1" spc="-114" dirty="0">
                <a:solidFill>
                  <a:srgbClr val="000101"/>
                </a:solidFill>
                <a:latin typeface="Arial"/>
                <a:cs typeface="Arial"/>
              </a:rPr>
              <a:t> </a:t>
            </a:r>
            <a:r>
              <a:rPr sz="1600" b="1" dirty="0">
                <a:solidFill>
                  <a:srgbClr val="000101"/>
                </a:solidFill>
                <a:latin typeface="Arial"/>
                <a:cs typeface="Arial"/>
              </a:rPr>
              <a:t>have</a:t>
            </a:r>
            <a:r>
              <a:rPr sz="1600" b="1" spc="-114" dirty="0">
                <a:solidFill>
                  <a:srgbClr val="000101"/>
                </a:solidFill>
                <a:latin typeface="Arial"/>
                <a:cs typeface="Arial"/>
              </a:rPr>
              <a:t> </a:t>
            </a:r>
            <a:r>
              <a:rPr sz="1600" b="1" dirty="0">
                <a:solidFill>
                  <a:srgbClr val="000101"/>
                </a:solidFill>
                <a:latin typeface="Arial"/>
                <a:cs typeface="Arial"/>
              </a:rPr>
              <a:t>done</a:t>
            </a:r>
            <a:r>
              <a:rPr sz="1600" b="1" spc="-114" dirty="0">
                <a:solidFill>
                  <a:srgbClr val="000101"/>
                </a:solidFill>
                <a:latin typeface="Arial"/>
                <a:cs typeface="Arial"/>
              </a:rPr>
              <a:t> </a:t>
            </a:r>
            <a:r>
              <a:rPr sz="1600" b="1" spc="-30" dirty="0">
                <a:solidFill>
                  <a:srgbClr val="000101"/>
                </a:solidFill>
                <a:latin typeface="Arial"/>
                <a:cs typeface="Arial"/>
              </a:rPr>
              <a:t>if</a:t>
            </a:r>
            <a:r>
              <a:rPr sz="1600" b="1" spc="-114" dirty="0">
                <a:solidFill>
                  <a:srgbClr val="000101"/>
                </a:solidFill>
                <a:latin typeface="Arial"/>
                <a:cs typeface="Arial"/>
              </a:rPr>
              <a:t> </a:t>
            </a:r>
            <a:r>
              <a:rPr sz="1600" b="1" spc="-10" dirty="0">
                <a:solidFill>
                  <a:srgbClr val="000101"/>
                </a:solidFill>
                <a:latin typeface="Arial"/>
                <a:cs typeface="Arial"/>
              </a:rPr>
              <a:t>you</a:t>
            </a:r>
            <a:r>
              <a:rPr sz="1600" b="1" spc="-114" dirty="0">
                <a:solidFill>
                  <a:srgbClr val="000101"/>
                </a:solidFill>
                <a:latin typeface="Arial"/>
                <a:cs typeface="Arial"/>
              </a:rPr>
              <a:t> </a:t>
            </a:r>
            <a:r>
              <a:rPr sz="1600" b="1" dirty="0">
                <a:solidFill>
                  <a:srgbClr val="000101"/>
                </a:solidFill>
                <a:latin typeface="Arial"/>
                <a:cs typeface="Arial"/>
              </a:rPr>
              <a:t>invested</a:t>
            </a:r>
            <a:r>
              <a:rPr sz="1600" b="1" spc="-114" dirty="0">
                <a:solidFill>
                  <a:srgbClr val="000101"/>
                </a:solidFill>
                <a:latin typeface="Arial"/>
                <a:cs typeface="Arial"/>
              </a:rPr>
              <a:t> </a:t>
            </a:r>
            <a:r>
              <a:rPr sz="1600" b="1" spc="-20" dirty="0">
                <a:solidFill>
                  <a:srgbClr val="000101"/>
                </a:solidFill>
                <a:latin typeface="Arial"/>
                <a:cs typeface="Arial"/>
              </a:rPr>
              <a:t>only </a:t>
            </a:r>
            <a:r>
              <a:rPr sz="1600" b="1" spc="-25" dirty="0">
                <a:solidFill>
                  <a:srgbClr val="000101"/>
                </a:solidFill>
                <a:latin typeface="Arial"/>
                <a:cs typeface="Arial"/>
              </a:rPr>
              <a:t>during</a:t>
            </a:r>
            <a:r>
              <a:rPr sz="1600" b="1" spc="-110" dirty="0">
                <a:solidFill>
                  <a:srgbClr val="000101"/>
                </a:solidFill>
                <a:latin typeface="Arial"/>
                <a:cs typeface="Arial"/>
              </a:rPr>
              <a:t> </a:t>
            </a:r>
            <a:r>
              <a:rPr sz="1600" b="1" dirty="0">
                <a:solidFill>
                  <a:srgbClr val="000101"/>
                </a:solidFill>
                <a:latin typeface="Arial"/>
                <a:cs typeface="Arial"/>
              </a:rPr>
              <a:t>the</a:t>
            </a:r>
            <a:r>
              <a:rPr sz="1600" b="1" spc="-105" dirty="0">
                <a:solidFill>
                  <a:srgbClr val="000101"/>
                </a:solidFill>
                <a:latin typeface="Arial"/>
                <a:cs typeface="Arial"/>
              </a:rPr>
              <a:t> </a:t>
            </a:r>
            <a:r>
              <a:rPr sz="1600" b="1" dirty="0">
                <a:solidFill>
                  <a:srgbClr val="000101"/>
                </a:solidFill>
                <a:latin typeface="Arial"/>
                <a:cs typeface="Arial"/>
              </a:rPr>
              <a:t>presidencies</a:t>
            </a:r>
            <a:r>
              <a:rPr sz="1600" b="1" spc="-110" dirty="0">
                <a:solidFill>
                  <a:srgbClr val="000101"/>
                </a:solidFill>
                <a:latin typeface="Arial"/>
                <a:cs typeface="Arial"/>
              </a:rPr>
              <a:t> </a:t>
            </a:r>
            <a:r>
              <a:rPr sz="1600" b="1" spc="-10" dirty="0">
                <a:solidFill>
                  <a:srgbClr val="000101"/>
                </a:solidFill>
                <a:latin typeface="Arial"/>
                <a:cs typeface="Arial"/>
              </a:rPr>
              <a:t>of</a:t>
            </a:r>
            <a:r>
              <a:rPr sz="1600" b="1" spc="-105" dirty="0">
                <a:solidFill>
                  <a:srgbClr val="000101"/>
                </a:solidFill>
                <a:latin typeface="Arial"/>
                <a:cs typeface="Arial"/>
              </a:rPr>
              <a:t> </a:t>
            </a:r>
            <a:r>
              <a:rPr sz="1600" b="1" dirty="0">
                <a:solidFill>
                  <a:srgbClr val="000101"/>
                </a:solidFill>
                <a:latin typeface="Arial"/>
                <a:cs typeface="Arial"/>
              </a:rPr>
              <a:t>one</a:t>
            </a:r>
            <a:r>
              <a:rPr sz="1600" b="1" spc="-110" dirty="0">
                <a:solidFill>
                  <a:srgbClr val="000101"/>
                </a:solidFill>
                <a:latin typeface="Arial"/>
                <a:cs typeface="Arial"/>
              </a:rPr>
              <a:t> </a:t>
            </a:r>
            <a:r>
              <a:rPr sz="1600" b="1" spc="-10" dirty="0">
                <a:solidFill>
                  <a:srgbClr val="000101"/>
                </a:solidFill>
                <a:latin typeface="Arial"/>
                <a:cs typeface="Arial"/>
              </a:rPr>
              <a:t>political</a:t>
            </a:r>
            <a:r>
              <a:rPr sz="1600" b="1" spc="-105" dirty="0">
                <a:solidFill>
                  <a:srgbClr val="000101"/>
                </a:solidFill>
                <a:latin typeface="Arial"/>
                <a:cs typeface="Arial"/>
              </a:rPr>
              <a:t> </a:t>
            </a:r>
            <a:r>
              <a:rPr sz="1600" b="1" spc="-10" dirty="0">
                <a:solidFill>
                  <a:srgbClr val="000101"/>
                </a:solidFill>
                <a:latin typeface="Arial"/>
                <a:cs typeface="Arial"/>
              </a:rPr>
              <a:t>party?</a:t>
            </a:r>
            <a:endParaRPr sz="1600">
              <a:latin typeface="Arial"/>
              <a:cs typeface="Arial"/>
            </a:endParaRPr>
          </a:p>
        </p:txBody>
      </p:sp>
      <p:sp>
        <p:nvSpPr>
          <p:cNvPr id="14" name="object 14"/>
          <p:cNvSpPr/>
          <p:nvPr/>
        </p:nvSpPr>
        <p:spPr>
          <a:xfrm>
            <a:off x="457200" y="1584603"/>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endParaRPr/>
          </a:p>
        </p:txBody>
      </p:sp>
      <p:sp>
        <p:nvSpPr>
          <p:cNvPr id="15" name="object 15"/>
          <p:cNvSpPr txBox="1"/>
          <p:nvPr/>
        </p:nvSpPr>
        <p:spPr>
          <a:xfrm>
            <a:off x="444500" y="1711273"/>
            <a:ext cx="4140835" cy="695960"/>
          </a:xfrm>
          <a:prstGeom prst="rect">
            <a:avLst/>
          </a:prstGeom>
        </p:spPr>
        <p:txBody>
          <a:bodyPr vert="horz" wrap="square" lIns="0" tIns="12700" rIns="0" bIns="0" rtlCol="0">
            <a:spAutoFit/>
          </a:bodyPr>
          <a:lstStyle/>
          <a:p>
            <a:pPr marL="12700" marR="5080">
              <a:lnSpc>
                <a:spcPct val="100000"/>
              </a:lnSpc>
              <a:spcBef>
                <a:spcPts val="100"/>
              </a:spcBef>
            </a:pPr>
            <a:r>
              <a:rPr sz="1100" b="1" spc="-45" dirty="0">
                <a:solidFill>
                  <a:srgbClr val="000101"/>
                </a:solidFill>
                <a:latin typeface="Arial"/>
                <a:cs typeface="Arial"/>
              </a:rPr>
              <a:t>Making</a:t>
            </a:r>
            <a:r>
              <a:rPr sz="1100" b="1" spc="-40" dirty="0">
                <a:solidFill>
                  <a:srgbClr val="000101"/>
                </a:solidFill>
                <a:latin typeface="Arial"/>
                <a:cs typeface="Arial"/>
              </a:rPr>
              <a:t> </a:t>
            </a:r>
            <a:r>
              <a:rPr sz="1100" b="1" spc="-50" dirty="0">
                <a:solidFill>
                  <a:srgbClr val="000101"/>
                </a:solidFill>
                <a:latin typeface="Arial"/>
                <a:cs typeface="Arial"/>
              </a:rPr>
              <a:t>major</a:t>
            </a:r>
            <a:r>
              <a:rPr sz="1100" b="1" spc="-60" dirty="0">
                <a:solidFill>
                  <a:srgbClr val="000101"/>
                </a:solidFill>
                <a:latin typeface="Arial"/>
                <a:cs typeface="Arial"/>
              </a:rPr>
              <a:t> </a:t>
            </a:r>
            <a:r>
              <a:rPr sz="1100" b="1" spc="-50" dirty="0">
                <a:solidFill>
                  <a:srgbClr val="000101"/>
                </a:solidFill>
                <a:latin typeface="Arial"/>
                <a:cs typeface="Arial"/>
              </a:rPr>
              <a:t>investment</a:t>
            </a:r>
            <a:r>
              <a:rPr sz="1100" b="1" spc="-35" dirty="0">
                <a:solidFill>
                  <a:srgbClr val="000101"/>
                </a:solidFill>
                <a:latin typeface="Arial"/>
                <a:cs typeface="Arial"/>
              </a:rPr>
              <a:t> </a:t>
            </a:r>
            <a:r>
              <a:rPr sz="1100" b="1" spc="-60" dirty="0">
                <a:solidFill>
                  <a:srgbClr val="000101"/>
                </a:solidFill>
                <a:latin typeface="Arial"/>
                <a:cs typeface="Arial"/>
              </a:rPr>
              <a:t>decisions</a:t>
            </a:r>
            <a:r>
              <a:rPr sz="1100" b="1" spc="-35" dirty="0">
                <a:solidFill>
                  <a:srgbClr val="000101"/>
                </a:solidFill>
                <a:latin typeface="Arial"/>
                <a:cs typeface="Arial"/>
              </a:rPr>
              <a:t> </a:t>
            </a:r>
            <a:r>
              <a:rPr sz="1100" b="1" spc="-45" dirty="0">
                <a:solidFill>
                  <a:srgbClr val="000101"/>
                </a:solidFill>
                <a:latin typeface="Arial"/>
                <a:cs typeface="Arial"/>
              </a:rPr>
              <a:t>based</a:t>
            </a:r>
            <a:r>
              <a:rPr sz="1100" b="1" spc="-35" dirty="0">
                <a:solidFill>
                  <a:srgbClr val="000101"/>
                </a:solidFill>
                <a:latin typeface="Arial"/>
                <a:cs typeface="Arial"/>
              </a:rPr>
              <a:t> </a:t>
            </a:r>
            <a:r>
              <a:rPr sz="1100" b="1" spc="-60" dirty="0">
                <a:solidFill>
                  <a:srgbClr val="000101"/>
                </a:solidFill>
                <a:latin typeface="Arial"/>
                <a:cs typeface="Arial"/>
              </a:rPr>
              <a:t>on</a:t>
            </a:r>
            <a:r>
              <a:rPr sz="1100" b="1" spc="-35" dirty="0">
                <a:solidFill>
                  <a:srgbClr val="000101"/>
                </a:solidFill>
                <a:latin typeface="Arial"/>
                <a:cs typeface="Arial"/>
              </a:rPr>
              <a:t> </a:t>
            </a:r>
            <a:r>
              <a:rPr sz="1100" b="1" spc="-25" dirty="0">
                <a:solidFill>
                  <a:srgbClr val="000101"/>
                </a:solidFill>
                <a:latin typeface="Arial"/>
                <a:cs typeface="Arial"/>
              </a:rPr>
              <a:t>a</a:t>
            </a:r>
            <a:r>
              <a:rPr sz="1100" b="1" spc="-40" dirty="0">
                <a:solidFill>
                  <a:srgbClr val="000101"/>
                </a:solidFill>
                <a:latin typeface="Arial"/>
                <a:cs typeface="Arial"/>
              </a:rPr>
              <a:t> </a:t>
            </a:r>
            <a:r>
              <a:rPr sz="1100" b="1" spc="-60" dirty="0">
                <a:solidFill>
                  <a:srgbClr val="000101"/>
                </a:solidFill>
                <a:latin typeface="Arial"/>
                <a:cs typeface="Arial"/>
              </a:rPr>
              <a:t>president’s</a:t>
            </a:r>
            <a:r>
              <a:rPr sz="1100" b="1" spc="-35" dirty="0">
                <a:solidFill>
                  <a:srgbClr val="000101"/>
                </a:solidFill>
                <a:latin typeface="Arial"/>
                <a:cs typeface="Arial"/>
              </a:rPr>
              <a:t> </a:t>
            </a:r>
            <a:r>
              <a:rPr sz="1100" b="1" spc="-10" dirty="0">
                <a:solidFill>
                  <a:srgbClr val="000101"/>
                </a:solidFill>
                <a:latin typeface="Arial"/>
                <a:cs typeface="Arial"/>
              </a:rPr>
              <a:t>political </a:t>
            </a:r>
            <a:r>
              <a:rPr sz="1100" b="1" spc="-40" dirty="0">
                <a:solidFill>
                  <a:srgbClr val="000101"/>
                </a:solidFill>
                <a:latin typeface="Arial"/>
                <a:cs typeface="Arial"/>
              </a:rPr>
              <a:t>party–i.e.</a:t>
            </a:r>
            <a:r>
              <a:rPr sz="1100" b="1" spc="-25" dirty="0">
                <a:solidFill>
                  <a:srgbClr val="000101"/>
                </a:solidFill>
                <a:latin typeface="Arial"/>
                <a:cs typeface="Arial"/>
              </a:rPr>
              <a:t> </a:t>
            </a:r>
            <a:r>
              <a:rPr sz="1100" b="1" spc="-55" dirty="0">
                <a:solidFill>
                  <a:srgbClr val="000101"/>
                </a:solidFill>
                <a:latin typeface="Arial"/>
                <a:cs typeface="Arial"/>
              </a:rPr>
              <a:t>being</a:t>
            </a:r>
            <a:r>
              <a:rPr sz="1100" b="1" spc="-20" dirty="0">
                <a:solidFill>
                  <a:srgbClr val="000101"/>
                </a:solidFill>
                <a:latin typeface="Arial"/>
                <a:cs typeface="Arial"/>
              </a:rPr>
              <a:t> </a:t>
            </a:r>
            <a:r>
              <a:rPr sz="1100" b="1" spc="-50" dirty="0">
                <a:solidFill>
                  <a:srgbClr val="000101"/>
                </a:solidFill>
                <a:latin typeface="Arial"/>
                <a:cs typeface="Arial"/>
              </a:rPr>
              <a:t>invested</a:t>
            </a:r>
            <a:r>
              <a:rPr sz="1100" b="1" spc="-25" dirty="0">
                <a:solidFill>
                  <a:srgbClr val="000101"/>
                </a:solidFill>
                <a:latin typeface="Arial"/>
                <a:cs typeface="Arial"/>
              </a:rPr>
              <a:t> </a:t>
            </a:r>
            <a:r>
              <a:rPr sz="1100" b="1" spc="-65" dirty="0">
                <a:solidFill>
                  <a:srgbClr val="000101"/>
                </a:solidFill>
                <a:latin typeface="Arial"/>
                <a:cs typeface="Arial"/>
              </a:rPr>
              <a:t>only</a:t>
            </a:r>
            <a:r>
              <a:rPr sz="1100" b="1" spc="-20" dirty="0">
                <a:solidFill>
                  <a:srgbClr val="000101"/>
                </a:solidFill>
                <a:latin typeface="Arial"/>
                <a:cs typeface="Arial"/>
              </a:rPr>
              <a:t> </a:t>
            </a:r>
            <a:r>
              <a:rPr sz="1100" b="1" spc="-65" dirty="0">
                <a:solidFill>
                  <a:srgbClr val="000101"/>
                </a:solidFill>
                <a:latin typeface="Arial"/>
                <a:cs typeface="Arial"/>
              </a:rPr>
              <a:t>during</a:t>
            </a:r>
            <a:r>
              <a:rPr sz="1100" b="1" spc="-25" dirty="0">
                <a:solidFill>
                  <a:srgbClr val="000101"/>
                </a:solidFill>
                <a:latin typeface="Arial"/>
                <a:cs typeface="Arial"/>
              </a:rPr>
              <a:t> </a:t>
            </a:r>
            <a:r>
              <a:rPr sz="1100" b="1" spc="-45" dirty="0">
                <a:solidFill>
                  <a:srgbClr val="000101"/>
                </a:solidFill>
                <a:latin typeface="Arial"/>
                <a:cs typeface="Arial"/>
              </a:rPr>
              <a:t>Democratic</a:t>
            </a:r>
            <a:r>
              <a:rPr sz="1100" b="1" spc="-20" dirty="0">
                <a:solidFill>
                  <a:srgbClr val="000101"/>
                </a:solidFill>
                <a:latin typeface="Arial"/>
                <a:cs typeface="Arial"/>
              </a:rPr>
              <a:t> </a:t>
            </a:r>
            <a:r>
              <a:rPr sz="1100" b="1" spc="-50" dirty="0">
                <a:solidFill>
                  <a:srgbClr val="000101"/>
                </a:solidFill>
                <a:latin typeface="Arial"/>
                <a:cs typeface="Arial"/>
              </a:rPr>
              <a:t>presidencies,</a:t>
            </a:r>
            <a:r>
              <a:rPr sz="1100" b="1" spc="-20" dirty="0">
                <a:solidFill>
                  <a:srgbClr val="000101"/>
                </a:solidFill>
                <a:latin typeface="Arial"/>
                <a:cs typeface="Arial"/>
              </a:rPr>
              <a:t> then </a:t>
            </a:r>
            <a:r>
              <a:rPr sz="1100" b="1" spc="-65" dirty="0">
                <a:solidFill>
                  <a:srgbClr val="000101"/>
                </a:solidFill>
                <a:latin typeface="Arial"/>
                <a:cs typeface="Arial"/>
              </a:rPr>
              <a:t>moving</a:t>
            </a:r>
            <a:r>
              <a:rPr sz="1100" b="1" spc="-45" dirty="0">
                <a:solidFill>
                  <a:srgbClr val="000101"/>
                </a:solidFill>
                <a:latin typeface="Arial"/>
                <a:cs typeface="Arial"/>
              </a:rPr>
              <a:t> </a:t>
            </a:r>
            <a:r>
              <a:rPr sz="1100" b="1" spc="-55" dirty="0">
                <a:solidFill>
                  <a:srgbClr val="000101"/>
                </a:solidFill>
                <a:latin typeface="Arial"/>
                <a:cs typeface="Arial"/>
              </a:rPr>
              <a:t>to</a:t>
            </a:r>
            <a:r>
              <a:rPr sz="1100" b="1" spc="-40" dirty="0">
                <a:solidFill>
                  <a:srgbClr val="000101"/>
                </a:solidFill>
                <a:latin typeface="Arial"/>
                <a:cs typeface="Arial"/>
              </a:rPr>
              <a:t> </a:t>
            </a:r>
            <a:r>
              <a:rPr sz="1100" b="1" spc="-50" dirty="0">
                <a:solidFill>
                  <a:srgbClr val="000101"/>
                </a:solidFill>
                <a:latin typeface="Arial"/>
                <a:cs typeface="Arial"/>
              </a:rPr>
              <a:t>cash</a:t>
            </a:r>
            <a:r>
              <a:rPr sz="1100" b="1" spc="-45" dirty="0">
                <a:solidFill>
                  <a:srgbClr val="000101"/>
                </a:solidFill>
                <a:latin typeface="Arial"/>
                <a:cs typeface="Arial"/>
              </a:rPr>
              <a:t> </a:t>
            </a:r>
            <a:r>
              <a:rPr sz="1100" b="1" spc="-65" dirty="0">
                <a:solidFill>
                  <a:srgbClr val="000101"/>
                </a:solidFill>
                <a:latin typeface="Arial"/>
                <a:cs typeface="Arial"/>
              </a:rPr>
              <a:t>for </a:t>
            </a:r>
            <a:r>
              <a:rPr sz="1100" b="1" spc="-50" dirty="0">
                <a:solidFill>
                  <a:srgbClr val="000101"/>
                </a:solidFill>
                <a:latin typeface="Arial"/>
                <a:cs typeface="Arial"/>
              </a:rPr>
              <a:t>Republican</a:t>
            </a:r>
            <a:r>
              <a:rPr sz="1100" b="1" spc="-45" dirty="0">
                <a:solidFill>
                  <a:srgbClr val="000101"/>
                </a:solidFill>
                <a:latin typeface="Arial"/>
                <a:cs typeface="Arial"/>
              </a:rPr>
              <a:t> tenures,</a:t>
            </a:r>
            <a:r>
              <a:rPr sz="1100" b="1" spc="-40" dirty="0">
                <a:solidFill>
                  <a:srgbClr val="000101"/>
                </a:solidFill>
                <a:latin typeface="Arial"/>
                <a:cs typeface="Arial"/>
              </a:rPr>
              <a:t> </a:t>
            </a:r>
            <a:r>
              <a:rPr sz="1100" b="1" spc="-55" dirty="0">
                <a:solidFill>
                  <a:srgbClr val="000101"/>
                </a:solidFill>
                <a:latin typeface="Arial"/>
                <a:cs typeface="Arial"/>
              </a:rPr>
              <a:t>or</a:t>
            </a:r>
            <a:r>
              <a:rPr sz="1100" b="1" spc="-65" dirty="0">
                <a:solidFill>
                  <a:srgbClr val="000101"/>
                </a:solidFill>
                <a:latin typeface="Arial"/>
                <a:cs typeface="Arial"/>
              </a:rPr>
              <a:t> </a:t>
            </a:r>
            <a:r>
              <a:rPr sz="1100" b="1" spc="-50" dirty="0">
                <a:solidFill>
                  <a:srgbClr val="000101"/>
                </a:solidFill>
                <a:latin typeface="Arial"/>
                <a:cs typeface="Arial"/>
              </a:rPr>
              <a:t>vice</a:t>
            </a:r>
            <a:r>
              <a:rPr sz="1100" b="1" spc="-45" dirty="0">
                <a:solidFill>
                  <a:srgbClr val="000101"/>
                </a:solidFill>
                <a:latin typeface="Arial"/>
                <a:cs typeface="Arial"/>
              </a:rPr>
              <a:t> </a:t>
            </a:r>
            <a:r>
              <a:rPr sz="1100" b="1" spc="-55" dirty="0">
                <a:solidFill>
                  <a:srgbClr val="000101"/>
                </a:solidFill>
                <a:latin typeface="Arial"/>
                <a:cs typeface="Arial"/>
              </a:rPr>
              <a:t>versa–is</a:t>
            </a:r>
            <a:r>
              <a:rPr sz="1100" b="1" spc="-40" dirty="0">
                <a:solidFill>
                  <a:srgbClr val="000101"/>
                </a:solidFill>
                <a:latin typeface="Arial"/>
                <a:cs typeface="Arial"/>
              </a:rPr>
              <a:t> </a:t>
            </a:r>
            <a:r>
              <a:rPr sz="1100" b="1" spc="-10" dirty="0">
                <a:solidFill>
                  <a:srgbClr val="000101"/>
                </a:solidFill>
                <a:latin typeface="Arial"/>
                <a:cs typeface="Arial"/>
              </a:rPr>
              <a:t>probably </a:t>
            </a:r>
            <a:r>
              <a:rPr sz="1100" b="1" spc="-65" dirty="0">
                <a:solidFill>
                  <a:srgbClr val="000101"/>
                </a:solidFill>
                <a:latin typeface="Arial"/>
                <a:cs typeface="Arial"/>
              </a:rPr>
              <a:t>hurting</a:t>
            </a:r>
            <a:r>
              <a:rPr sz="1100" b="1" spc="-35" dirty="0">
                <a:solidFill>
                  <a:srgbClr val="000101"/>
                </a:solidFill>
                <a:latin typeface="Arial"/>
                <a:cs typeface="Arial"/>
              </a:rPr>
              <a:t> </a:t>
            </a:r>
            <a:r>
              <a:rPr sz="1100" b="1" spc="-70" dirty="0">
                <a:solidFill>
                  <a:srgbClr val="000101"/>
                </a:solidFill>
                <a:latin typeface="Arial"/>
                <a:cs typeface="Arial"/>
              </a:rPr>
              <a:t>your</a:t>
            </a:r>
            <a:r>
              <a:rPr sz="1100" b="1" spc="-60" dirty="0">
                <a:solidFill>
                  <a:srgbClr val="000101"/>
                </a:solidFill>
                <a:latin typeface="Arial"/>
                <a:cs typeface="Arial"/>
              </a:rPr>
              <a:t> portfolio</a:t>
            </a:r>
            <a:r>
              <a:rPr sz="1100" b="1" spc="-35" dirty="0">
                <a:solidFill>
                  <a:srgbClr val="000101"/>
                </a:solidFill>
                <a:latin typeface="Arial"/>
                <a:cs typeface="Arial"/>
              </a:rPr>
              <a:t> </a:t>
            </a:r>
            <a:r>
              <a:rPr sz="1100" b="1" spc="-50" dirty="0">
                <a:solidFill>
                  <a:srgbClr val="000101"/>
                </a:solidFill>
                <a:latin typeface="Arial"/>
                <a:cs typeface="Arial"/>
              </a:rPr>
              <a:t>more</a:t>
            </a:r>
            <a:r>
              <a:rPr sz="1100" b="1" spc="-35" dirty="0">
                <a:solidFill>
                  <a:srgbClr val="000101"/>
                </a:solidFill>
                <a:latin typeface="Arial"/>
                <a:cs typeface="Arial"/>
              </a:rPr>
              <a:t> </a:t>
            </a:r>
            <a:r>
              <a:rPr sz="1100" b="1" spc="-50" dirty="0">
                <a:solidFill>
                  <a:srgbClr val="000101"/>
                </a:solidFill>
                <a:latin typeface="Arial"/>
                <a:cs typeface="Arial"/>
              </a:rPr>
              <a:t>than</a:t>
            </a:r>
            <a:r>
              <a:rPr sz="1100" b="1" spc="-35" dirty="0">
                <a:solidFill>
                  <a:srgbClr val="000101"/>
                </a:solidFill>
                <a:latin typeface="Arial"/>
                <a:cs typeface="Arial"/>
              </a:rPr>
              <a:t> </a:t>
            </a:r>
            <a:r>
              <a:rPr sz="1100" b="1" spc="-60" dirty="0">
                <a:solidFill>
                  <a:srgbClr val="000101"/>
                </a:solidFill>
                <a:latin typeface="Arial"/>
                <a:cs typeface="Arial"/>
              </a:rPr>
              <a:t>helping</a:t>
            </a:r>
            <a:r>
              <a:rPr sz="1100" b="1" spc="-35" dirty="0">
                <a:solidFill>
                  <a:srgbClr val="000101"/>
                </a:solidFill>
                <a:latin typeface="Arial"/>
                <a:cs typeface="Arial"/>
              </a:rPr>
              <a:t> </a:t>
            </a:r>
            <a:r>
              <a:rPr sz="1100" b="1" spc="-25" dirty="0">
                <a:solidFill>
                  <a:srgbClr val="000101"/>
                </a:solidFill>
                <a:latin typeface="Arial"/>
                <a:cs typeface="Arial"/>
              </a:rPr>
              <a:t>it.</a:t>
            </a:r>
            <a:endParaRPr sz="1100">
              <a:latin typeface="Arial"/>
              <a:cs typeface="Arial"/>
            </a:endParaRPr>
          </a:p>
        </p:txBody>
      </p:sp>
      <p:sp>
        <p:nvSpPr>
          <p:cNvPr id="16" name="object 16"/>
          <p:cNvSpPr txBox="1"/>
          <p:nvPr/>
        </p:nvSpPr>
        <p:spPr>
          <a:xfrm>
            <a:off x="5766371" y="1876817"/>
            <a:ext cx="3683635" cy="360680"/>
          </a:xfrm>
          <a:prstGeom prst="rect">
            <a:avLst/>
          </a:prstGeom>
        </p:spPr>
        <p:txBody>
          <a:bodyPr vert="horz" wrap="square" lIns="0" tIns="12700" rIns="0" bIns="0" rtlCol="0">
            <a:spAutoFit/>
          </a:bodyPr>
          <a:lstStyle/>
          <a:p>
            <a:pPr marL="12700" marR="5080">
              <a:lnSpc>
                <a:spcPct val="100000"/>
              </a:lnSpc>
              <a:spcBef>
                <a:spcPts val="100"/>
              </a:spcBef>
            </a:pPr>
            <a:r>
              <a:rPr sz="1100" b="1" spc="-10" dirty="0">
                <a:solidFill>
                  <a:srgbClr val="000101"/>
                </a:solidFill>
                <a:latin typeface="Arial"/>
                <a:cs typeface="Arial"/>
              </a:rPr>
              <a:t>Regardless</a:t>
            </a:r>
            <a:r>
              <a:rPr sz="1100" b="1" spc="-65" dirty="0">
                <a:solidFill>
                  <a:srgbClr val="000101"/>
                </a:solidFill>
                <a:latin typeface="Arial"/>
                <a:cs typeface="Arial"/>
              </a:rPr>
              <a:t> </a:t>
            </a:r>
            <a:r>
              <a:rPr sz="1100" b="1" spc="-10" dirty="0">
                <a:solidFill>
                  <a:srgbClr val="000101"/>
                </a:solidFill>
                <a:latin typeface="Arial"/>
                <a:cs typeface="Arial"/>
              </a:rPr>
              <a:t>of</a:t>
            </a:r>
            <a:r>
              <a:rPr sz="1100" b="1" spc="-65" dirty="0">
                <a:solidFill>
                  <a:srgbClr val="000101"/>
                </a:solidFill>
                <a:latin typeface="Arial"/>
                <a:cs typeface="Arial"/>
              </a:rPr>
              <a:t> </a:t>
            </a:r>
            <a:r>
              <a:rPr sz="1100" b="1" dirty="0">
                <a:solidFill>
                  <a:srgbClr val="000101"/>
                </a:solidFill>
                <a:latin typeface="Arial"/>
                <a:cs typeface="Arial"/>
              </a:rPr>
              <a:t>the</a:t>
            </a:r>
            <a:r>
              <a:rPr sz="1100" b="1" spc="-65" dirty="0">
                <a:solidFill>
                  <a:srgbClr val="000101"/>
                </a:solidFill>
                <a:latin typeface="Arial"/>
                <a:cs typeface="Arial"/>
              </a:rPr>
              <a:t> </a:t>
            </a:r>
            <a:r>
              <a:rPr sz="1100" b="1" dirty="0">
                <a:solidFill>
                  <a:srgbClr val="000101"/>
                </a:solidFill>
                <a:latin typeface="Arial"/>
                <a:cs typeface="Arial"/>
              </a:rPr>
              <a:t>party</a:t>
            </a:r>
            <a:r>
              <a:rPr sz="1100" b="1" spc="-65" dirty="0">
                <a:solidFill>
                  <a:srgbClr val="000101"/>
                </a:solidFill>
                <a:latin typeface="Arial"/>
                <a:cs typeface="Arial"/>
              </a:rPr>
              <a:t> </a:t>
            </a:r>
            <a:r>
              <a:rPr sz="1100" b="1" spc="-10" dirty="0">
                <a:solidFill>
                  <a:srgbClr val="000101"/>
                </a:solidFill>
                <a:latin typeface="Arial"/>
                <a:cs typeface="Arial"/>
              </a:rPr>
              <a:t>occupying</a:t>
            </a:r>
            <a:r>
              <a:rPr sz="1100" b="1" spc="-65" dirty="0">
                <a:solidFill>
                  <a:srgbClr val="000101"/>
                </a:solidFill>
                <a:latin typeface="Arial"/>
                <a:cs typeface="Arial"/>
              </a:rPr>
              <a:t> </a:t>
            </a:r>
            <a:r>
              <a:rPr sz="1100" b="1" dirty="0">
                <a:solidFill>
                  <a:srgbClr val="000101"/>
                </a:solidFill>
                <a:latin typeface="Arial"/>
                <a:cs typeface="Arial"/>
              </a:rPr>
              <a:t>the</a:t>
            </a:r>
            <a:r>
              <a:rPr sz="1100" b="1" spc="-65" dirty="0">
                <a:solidFill>
                  <a:srgbClr val="000101"/>
                </a:solidFill>
                <a:latin typeface="Arial"/>
                <a:cs typeface="Arial"/>
              </a:rPr>
              <a:t> </a:t>
            </a:r>
            <a:r>
              <a:rPr sz="1100" b="1" dirty="0">
                <a:solidFill>
                  <a:srgbClr val="000101"/>
                </a:solidFill>
                <a:latin typeface="Arial"/>
                <a:cs typeface="Arial"/>
              </a:rPr>
              <a:t>Oval</a:t>
            </a:r>
            <a:r>
              <a:rPr sz="1100" b="1" spc="-65" dirty="0">
                <a:solidFill>
                  <a:srgbClr val="000101"/>
                </a:solidFill>
                <a:latin typeface="Arial"/>
                <a:cs typeface="Arial"/>
              </a:rPr>
              <a:t> </a:t>
            </a:r>
            <a:r>
              <a:rPr sz="1100" b="1" spc="-10" dirty="0">
                <a:solidFill>
                  <a:srgbClr val="000101"/>
                </a:solidFill>
                <a:latin typeface="Arial"/>
                <a:cs typeface="Arial"/>
              </a:rPr>
              <a:t>Office, </a:t>
            </a:r>
            <a:r>
              <a:rPr sz="1100" b="1" dirty="0">
                <a:solidFill>
                  <a:srgbClr val="000101"/>
                </a:solidFill>
                <a:latin typeface="Arial"/>
                <a:cs typeface="Arial"/>
              </a:rPr>
              <a:t>staying</a:t>
            </a:r>
            <a:r>
              <a:rPr sz="1100" b="1" spc="-85" dirty="0">
                <a:solidFill>
                  <a:srgbClr val="000101"/>
                </a:solidFill>
                <a:latin typeface="Arial"/>
                <a:cs typeface="Arial"/>
              </a:rPr>
              <a:t> </a:t>
            </a:r>
            <a:r>
              <a:rPr sz="1100" b="1" dirty="0">
                <a:solidFill>
                  <a:srgbClr val="000101"/>
                </a:solidFill>
                <a:latin typeface="Arial"/>
                <a:cs typeface="Arial"/>
              </a:rPr>
              <a:t>invested</a:t>
            </a:r>
            <a:r>
              <a:rPr sz="1100" b="1" spc="-80" dirty="0">
                <a:solidFill>
                  <a:srgbClr val="000101"/>
                </a:solidFill>
                <a:latin typeface="Arial"/>
                <a:cs typeface="Arial"/>
              </a:rPr>
              <a:t> </a:t>
            </a:r>
            <a:r>
              <a:rPr sz="1100" b="1" spc="-10" dirty="0">
                <a:solidFill>
                  <a:srgbClr val="000101"/>
                </a:solidFill>
                <a:latin typeface="Arial"/>
                <a:cs typeface="Arial"/>
              </a:rPr>
              <a:t>is</a:t>
            </a:r>
            <a:r>
              <a:rPr sz="1100" b="1" spc="-85" dirty="0">
                <a:solidFill>
                  <a:srgbClr val="000101"/>
                </a:solidFill>
                <a:latin typeface="Arial"/>
                <a:cs typeface="Arial"/>
              </a:rPr>
              <a:t> </a:t>
            </a:r>
            <a:r>
              <a:rPr sz="1100" b="1" dirty="0">
                <a:solidFill>
                  <a:srgbClr val="000101"/>
                </a:solidFill>
                <a:latin typeface="Arial"/>
                <a:cs typeface="Arial"/>
              </a:rPr>
              <a:t>the</a:t>
            </a:r>
            <a:r>
              <a:rPr sz="1100" b="1" spc="-80" dirty="0">
                <a:solidFill>
                  <a:srgbClr val="000101"/>
                </a:solidFill>
                <a:latin typeface="Arial"/>
                <a:cs typeface="Arial"/>
              </a:rPr>
              <a:t> </a:t>
            </a:r>
            <a:r>
              <a:rPr sz="1100" b="1" dirty="0">
                <a:solidFill>
                  <a:srgbClr val="000101"/>
                </a:solidFill>
                <a:latin typeface="Arial"/>
                <a:cs typeface="Arial"/>
              </a:rPr>
              <a:t>most</a:t>
            </a:r>
            <a:r>
              <a:rPr sz="1100" b="1" spc="-80" dirty="0">
                <a:solidFill>
                  <a:srgbClr val="000101"/>
                </a:solidFill>
                <a:latin typeface="Arial"/>
                <a:cs typeface="Arial"/>
              </a:rPr>
              <a:t> </a:t>
            </a:r>
            <a:r>
              <a:rPr sz="1100" b="1" spc="-10" dirty="0">
                <a:solidFill>
                  <a:srgbClr val="000101"/>
                </a:solidFill>
                <a:latin typeface="Arial"/>
                <a:cs typeface="Arial"/>
              </a:rPr>
              <a:t>prudent</a:t>
            </a:r>
            <a:r>
              <a:rPr sz="1100" b="1" spc="-85" dirty="0">
                <a:solidFill>
                  <a:srgbClr val="000101"/>
                </a:solidFill>
                <a:latin typeface="Arial"/>
                <a:cs typeface="Arial"/>
              </a:rPr>
              <a:t> </a:t>
            </a:r>
            <a:r>
              <a:rPr sz="1100" b="1" dirty="0">
                <a:solidFill>
                  <a:srgbClr val="000101"/>
                </a:solidFill>
                <a:latin typeface="Arial"/>
                <a:cs typeface="Arial"/>
              </a:rPr>
              <a:t>long-term</a:t>
            </a:r>
            <a:r>
              <a:rPr sz="1100" b="1" spc="-80" dirty="0">
                <a:solidFill>
                  <a:srgbClr val="000101"/>
                </a:solidFill>
                <a:latin typeface="Arial"/>
                <a:cs typeface="Arial"/>
              </a:rPr>
              <a:t> </a:t>
            </a:r>
            <a:r>
              <a:rPr sz="1100" b="1" spc="-10" dirty="0">
                <a:solidFill>
                  <a:srgbClr val="000101"/>
                </a:solidFill>
                <a:latin typeface="Arial"/>
                <a:cs typeface="Arial"/>
              </a:rPr>
              <a:t>strategy.</a:t>
            </a:r>
            <a:endParaRPr sz="1100">
              <a:latin typeface="Arial"/>
              <a:cs typeface="Arial"/>
            </a:endParaRPr>
          </a:p>
        </p:txBody>
      </p:sp>
      <p:grpSp>
        <p:nvGrpSpPr>
          <p:cNvPr id="17" name="object 17"/>
          <p:cNvGrpSpPr/>
          <p:nvPr/>
        </p:nvGrpSpPr>
        <p:grpSpPr>
          <a:xfrm>
            <a:off x="5215737" y="1833170"/>
            <a:ext cx="462915" cy="462915"/>
            <a:chOff x="5215737" y="1833170"/>
            <a:chExt cx="462915" cy="462915"/>
          </a:xfrm>
        </p:grpSpPr>
        <p:sp>
          <p:nvSpPr>
            <p:cNvPr id="18" name="object 18"/>
            <p:cNvSpPr/>
            <p:nvPr/>
          </p:nvSpPr>
          <p:spPr>
            <a:xfrm>
              <a:off x="5222087" y="1839520"/>
              <a:ext cx="450215" cy="450215"/>
            </a:xfrm>
            <a:custGeom>
              <a:avLst/>
              <a:gdLst/>
              <a:ahLst/>
              <a:cxnLst/>
              <a:rect l="l" t="t" r="r" b="b"/>
              <a:pathLst>
                <a:path w="450214" h="450214">
                  <a:moveTo>
                    <a:pt x="224993" y="0"/>
                  </a:moveTo>
                  <a:lnTo>
                    <a:pt x="179650" y="4571"/>
                  </a:lnTo>
                  <a:lnTo>
                    <a:pt x="137417" y="17681"/>
                  </a:lnTo>
                  <a:lnTo>
                    <a:pt x="99198" y="38426"/>
                  </a:lnTo>
                  <a:lnTo>
                    <a:pt x="65900" y="65900"/>
                  </a:lnTo>
                  <a:lnTo>
                    <a:pt x="38426" y="99198"/>
                  </a:lnTo>
                  <a:lnTo>
                    <a:pt x="17681" y="137417"/>
                  </a:lnTo>
                  <a:lnTo>
                    <a:pt x="4571" y="179650"/>
                  </a:lnTo>
                  <a:lnTo>
                    <a:pt x="0" y="224993"/>
                  </a:lnTo>
                  <a:lnTo>
                    <a:pt x="4571" y="270336"/>
                  </a:lnTo>
                  <a:lnTo>
                    <a:pt x="17681" y="312569"/>
                  </a:lnTo>
                  <a:lnTo>
                    <a:pt x="38426" y="350787"/>
                  </a:lnTo>
                  <a:lnTo>
                    <a:pt x="65900" y="384086"/>
                  </a:lnTo>
                  <a:lnTo>
                    <a:pt x="99198" y="411560"/>
                  </a:lnTo>
                  <a:lnTo>
                    <a:pt x="137417" y="432304"/>
                  </a:lnTo>
                  <a:lnTo>
                    <a:pt x="179650" y="445415"/>
                  </a:lnTo>
                  <a:lnTo>
                    <a:pt x="224993" y="449986"/>
                  </a:lnTo>
                  <a:lnTo>
                    <a:pt x="270336" y="445415"/>
                  </a:lnTo>
                  <a:lnTo>
                    <a:pt x="312569" y="432304"/>
                  </a:lnTo>
                  <a:lnTo>
                    <a:pt x="350787" y="411560"/>
                  </a:lnTo>
                  <a:lnTo>
                    <a:pt x="384086" y="384086"/>
                  </a:lnTo>
                  <a:lnTo>
                    <a:pt x="411560" y="350787"/>
                  </a:lnTo>
                  <a:lnTo>
                    <a:pt x="432304" y="312569"/>
                  </a:lnTo>
                  <a:lnTo>
                    <a:pt x="445415" y="270336"/>
                  </a:lnTo>
                  <a:lnTo>
                    <a:pt x="449986" y="224993"/>
                  </a:lnTo>
                  <a:lnTo>
                    <a:pt x="445415" y="179650"/>
                  </a:lnTo>
                  <a:lnTo>
                    <a:pt x="432304" y="137417"/>
                  </a:lnTo>
                  <a:lnTo>
                    <a:pt x="411560" y="99198"/>
                  </a:lnTo>
                  <a:lnTo>
                    <a:pt x="384086" y="65900"/>
                  </a:lnTo>
                  <a:lnTo>
                    <a:pt x="350787" y="38426"/>
                  </a:lnTo>
                  <a:lnTo>
                    <a:pt x="312569" y="17681"/>
                  </a:lnTo>
                  <a:lnTo>
                    <a:pt x="270336" y="4571"/>
                  </a:lnTo>
                  <a:lnTo>
                    <a:pt x="224993" y="0"/>
                  </a:lnTo>
                  <a:close/>
                </a:path>
              </a:pathLst>
            </a:custGeom>
            <a:solidFill>
              <a:srgbClr val="294574"/>
            </a:solidFill>
          </p:spPr>
          <p:txBody>
            <a:bodyPr wrap="square" lIns="0" tIns="0" rIns="0" bIns="0" rtlCol="0"/>
            <a:lstStyle/>
            <a:p>
              <a:endParaRPr/>
            </a:p>
          </p:txBody>
        </p:sp>
        <p:sp>
          <p:nvSpPr>
            <p:cNvPr id="19" name="object 19"/>
            <p:cNvSpPr/>
            <p:nvPr/>
          </p:nvSpPr>
          <p:spPr>
            <a:xfrm>
              <a:off x="5222087" y="1839520"/>
              <a:ext cx="450215" cy="450215"/>
            </a:xfrm>
            <a:custGeom>
              <a:avLst/>
              <a:gdLst/>
              <a:ahLst/>
              <a:cxnLst/>
              <a:rect l="l" t="t" r="r" b="b"/>
              <a:pathLst>
                <a:path w="450214" h="450214">
                  <a:moveTo>
                    <a:pt x="224993" y="449986"/>
                  </a:moveTo>
                  <a:lnTo>
                    <a:pt x="270336" y="445415"/>
                  </a:lnTo>
                  <a:lnTo>
                    <a:pt x="312569" y="432304"/>
                  </a:lnTo>
                  <a:lnTo>
                    <a:pt x="350787" y="411560"/>
                  </a:lnTo>
                  <a:lnTo>
                    <a:pt x="384086" y="384086"/>
                  </a:lnTo>
                  <a:lnTo>
                    <a:pt x="411560" y="350787"/>
                  </a:lnTo>
                  <a:lnTo>
                    <a:pt x="432304" y="312569"/>
                  </a:lnTo>
                  <a:lnTo>
                    <a:pt x="445415" y="270336"/>
                  </a:lnTo>
                  <a:lnTo>
                    <a:pt x="449986" y="224993"/>
                  </a:lnTo>
                  <a:lnTo>
                    <a:pt x="445415" y="179650"/>
                  </a:lnTo>
                  <a:lnTo>
                    <a:pt x="432304" y="137417"/>
                  </a:lnTo>
                  <a:lnTo>
                    <a:pt x="411560" y="99198"/>
                  </a:lnTo>
                  <a:lnTo>
                    <a:pt x="384086" y="65900"/>
                  </a:lnTo>
                  <a:lnTo>
                    <a:pt x="350787" y="38426"/>
                  </a:lnTo>
                  <a:lnTo>
                    <a:pt x="312569" y="17681"/>
                  </a:lnTo>
                  <a:lnTo>
                    <a:pt x="270336" y="4571"/>
                  </a:lnTo>
                  <a:lnTo>
                    <a:pt x="224993" y="0"/>
                  </a:lnTo>
                  <a:lnTo>
                    <a:pt x="179650" y="4571"/>
                  </a:lnTo>
                  <a:lnTo>
                    <a:pt x="137417" y="17681"/>
                  </a:lnTo>
                  <a:lnTo>
                    <a:pt x="99198" y="38426"/>
                  </a:lnTo>
                  <a:lnTo>
                    <a:pt x="65900" y="65900"/>
                  </a:lnTo>
                  <a:lnTo>
                    <a:pt x="38426" y="99198"/>
                  </a:lnTo>
                  <a:lnTo>
                    <a:pt x="17681" y="137417"/>
                  </a:lnTo>
                  <a:lnTo>
                    <a:pt x="4571" y="179650"/>
                  </a:lnTo>
                  <a:lnTo>
                    <a:pt x="0" y="224993"/>
                  </a:lnTo>
                  <a:lnTo>
                    <a:pt x="4571" y="270336"/>
                  </a:lnTo>
                  <a:lnTo>
                    <a:pt x="17681" y="312569"/>
                  </a:lnTo>
                  <a:lnTo>
                    <a:pt x="38426" y="350787"/>
                  </a:lnTo>
                  <a:lnTo>
                    <a:pt x="65900" y="384086"/>
                  </a:lnTo>
                  <a:lnTo>
                    <a:pt x="99198" y="411560"/>
                  </a:lnTo>
                  <a:lnTo>
                    <a:pt x="137417" y="432304"/>
                  </a:lnTo>
                  <a:lnTo>
                    <a:pt x="179650" y="445415"/>
                  </a:lnTo>
                  <a:lnTo>
                    <a:pt x="224993" y="449986"/>
                  </a:lnTo>
                  <a:close/>
                </a:path>
              </a:pathLst>
            </a:custGeom>
            <a:ln w="12700">
              <a:solidFill>
                <a:srgbClr val="294675"/>
              </a:solidFill>
            </a:ln>
          </p:spPr>
          <p:txBody>
            <a:bodyPr wrap="square" lIns="0" tIns="0" rIns="0" bIns="0" rtlCol="0"/>
            <a:lstStyle/>
            <a:p>
              <a:endParaRPr/>
            </a:p>
          </p:txBody>
        </p:sp>
        <p:pic>
          <p:nvPicPr>
            <p:cNvPr id="20" name="object 20"/>
            <p:cNvPicPr/>
            <p:nvPr/>
          </p:nvPicPr>
          <p:blipFill>
            <a:blip r:embed="rId3" cstate="print"/>
            <a:stretch>
              <a:fillRect/>
            </a:stretch>
          </p:blipFill>
          <p:spPr>
            <a:xfrm>
              <a:off x="5315926" y="1933357"/>
              <a:ext cx="262308" cy="262308"/>
            </a:xfrm>
            <a:prstGeom prst="rect">
              <a:avLst/>
            </a:prstGeom>
          </p:spPr>
        </p:pic>
      </p:grpSp>
      <p:sp>
        <p:nvSpPr>
          <p:cNvPr id="21" name="object 21"/>
          <p:cNvSpPr txBox="1"/>
          <p:nvPr/>
        </p:nvSpPr>
        <p:spPr>
          <a:xfrm>
            <a:off x="457200" y="2570403"/>
            <a:ext cx="2350135" cy="3609975"/>
          </a:xfrm>
          <a:prstGeom prst="rect">
            <a:avLst/>
          </a:prstGeom>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0"/>
              </a:spcBef>
            </a:pPr>
            <a:endParaRPr sz="900">
              <a:latin typeface="Times New Roman"/>
              <a:cs typeface="Times New Roman"/>
            </a:endParaRPr>
          </a:p>
          <a:p>
            <a:pPr marL="166370" marR="128270">
              <a:lnSpc>
                <a:spcPct val="100000"/>
              </a:lnSpc>
              <a:spcBef>
                <a:spcPts val="5"/>
              </a:spcBef>
              <a:tabLst>
                <a:tab pos="1646555" algn="l"/>
                <a:tab pos="1754505" algn="l"/>
              </a:tabLst>
            </a:pPr>
            <a:r>
              <a:rPr sz="900" b="1" dirty="0">
                <a:latin typeface="Arial"/>
                <a:cs typeface="Arial"/>
              </a:rPr>
              <a:t>S&amp;P</a:t>
            </a:r>
            <a:r>
              <a:rPr sz="900" b="1" spc="-55" dirty="0">
                <a:latin typeface="Arial"/>
                <a:cs typeface="Arial"/>
              </a:rPr>
              <a:t> </a:t>
            </a:r>
            <a:r>
              <a:rPr sz="900" b="1" dirty="0">
                <a:latin typeface="Arial"/>
                <a:cs typeface="Arial"/>
              </a:rPr>
              <a:t>500</a:t>
            </a:r>
            <a:r>
              <a:rPr sz="900" b="1" spc="20" dirty="0">
                <a:latin typeface="Arial"/>
                <a:cs typeface="Arial"/>
              </a:rPr>
              <a:t> </a:t>
            </a:r>
            <a:r>
              <a:rPr sz="900" b="1" spc="-10" dirty="0">
                <a:latin typeface="Arial"/>
                <a:cs typeface="Arial"/>
              </a:rPr>
              <a:t>Investment</a:t>
            </a:r>
            <a:r>
              <a:rPr sz="900" b="1" dirty="0">
                <a:latin typeface="Arial"/>
                <a:cs typeface="Arial"/>
              </a:rPr>
              <a:t>		</a:t>
            </a:r>
            <a:r>
              <a:rPr sz="1350" b="1" spc="-15" baseline="33950" dirty="0">
                <a:latin typeface="Arial"/>
                <a:cs typeface="Arial"/>
              </a:rPr>
              <a:t>2.80% </a:t>
            </a:r>
            <a:r>
              <a:rPr sz="900" b="1" spc="-10" dirty="0">
                <a:latin typeface="Arial"/>
                <a:cs typeface="Arial"/>
              </a:rPr>
              <a:t>During</a:t>
            </a:r>
            <a:r>
              <a:rPr sz="900" b="1" spc="-50" dirty="0">
                <a:latin typeface="Arial"/>
                <a:cs typeface="Arial"/>
              </a:rPr>
              <a:t> </a:t>
            </a:r>
            <a:r>
              <a:rPr sz="900" b="1" spc="-10" dirty="0">
                <a:latin typeface="Arial"/>
                <a:cs typeface="Arial"/>
              </a:rPr>
              <a:t>Only</a:t>
            </a:r>
            <a:r>
              <a:rPr sz="900" b="1" spc="-50" dirty="0">
                <a:latin typeface="Arial"/>
                <a:cs typeface="Arial"/>
              </a:rPr>
              <a:t> </a:t>
            </a:r>
            <a:r>
              <a:rPr sz="900" b="1" spc="-10" dirty="0">
                <a:solidFill>
                  <a:srgbClr val="CD3D43"/>
                </a:solidFill>
                <a:latin typeface="Arial"/>
                <a:cs typeface="Arial"/>
              </a:rPr>
              <a:t>Republican</a:t>
            </a:r>
            <a:r>
              <a:rPr sz="900" b="1" dirty="0">
                <a:solidFill>
                  <a:srgbClr val="CD3D43"/>
                </a:solidFill>
                <a:latin typeface="Arial"/>
                <a:cs typeface="Arial"/>
              </a:rPr>
              <a:t>	</a:t>
            </a:r>
            <a:r>
              <a:rPr sz="1350" b="1" spc="-67" baseline="33950" dirty="0">
                <a:latin typeface="Arial"/>
                <a:cs typeface="Arial"/>
              </a:rPr>
              <a:t>Annualized </a:t>
            </a:r>
            <a:r>
              <a:rPr sz="900" b="1" dirty="0">
                <a:latin typeface="Arial"/>
                <a:cs typeface="Arial"/>
              </a:rPr>
              <a:t>Presidencies</a:t>
            </a:r>
            <a:r>
              <a:rPr sz="900" b="1" spc="-50" dirty="0">
                <a:latin typeface="Arial"/>
                <a:cs typeface="Arial"/>
              </a:rPr>
              <a:t> </a:t>
            </a:r>
            <a:r>
              <a:rPr sz="900" b="1" dirty="0">
                <a:latin typeface="Arial"/>
                <a:cs typeface="Arial"/>
              </a:rPr>
              <a:t>since</a:t>
            </a:r>
            <a:r>
              <a:rPr sz="900" b="1" spc="-45" dirty="0">
                <a:latin typeface="Arial"/>
                <a:cs typeface="Arial"/>
              </a:rPr>
              <a:t> </a:t>
            </a:r>
            <a:r>
              <a:rPr sz="900" b="1" spc="-20" dirty="0">
                <a:latin typeface="Arial"/>
                <a:cs typeface="Arial"/>
              </a:rPr>
              <a:t>1950</a:t>
            </a:r>
            <a:r>
              <a:rPr sz="900" b="1" dirty="0">
                <a:latin typeface="Arial"/>
                <a:cs typeface="Arial"/>
              </a:rPr>
              <a:t>		</a:t>
            </a:r>
            <a:r>
              <a:rPr sz="900" b="1" spc="-235" dirty="0">
                <a:latin typeface="Arial"/>
                <a:cs typeface="Arial"/>
              </a:rPr>
              <a:t> </a:t>
            </a:r>
            <a:r>
              <a:rPr sz="1350" b="1" spc="-15" baseline="33950" dirty="0">
                <a:latin typeface="Arial"/>
                <a:cs typeface="Arial"/>
              </a:rPr>
              <a:t>Return</a:t>
            </a:r>
            <a:endParaRPr sz="1350" baseline="33950">
              <a:latin typeface="Arial"/>
              <a:cs typeface="Arial"/>
            </a:endParaRPr>
          </a:p>
          <a:p>
            <a:pPr>
              <a:lnSpc>
                <a:spcPct val="100000"/>
              </a:lnSpc>
            </a:pPr>
            <a:endParaRPr sz="900">
              <a:latin typeface="Arial"/>
              <a:cs typeface="Arial"/>
            </a:endParaRPr>
          </a:p>
          <a:p>
            <a:pPr>
              <a:lnSpc>
                <a:spcPct val="100000"/>
              </a:lnSpc>
            </a:pPr>
            <a:endParaRPr sz="900">
              <a:latin typeface="Arial"/>
              <a:cs typeface="Arial"/>
            </a:endParaRPr>
          </a:p>
          <a:p>
            <a:pPr>
              <a:lnSpc>
                <a:spcPct val="100000"/>
              </a:lnSpc>
            </a:pPr>
            <a:endParaRPr sz="900">
              <a:latin typeface="Arial"/>
              <a:cs typeface="Arial"/>
            </a:endParaRPr>
          </a:p>
          <a:p>
            <a:pPr>
              <a:lnSpc>
                <a:spcPct val="100000"/>
              </a:lnSpc>
            </a:pPr>
            <a:endParaRPr sz="900">
              <a:latin typeface="Arial"/>
              <a:cs typeface="Arial"/>
            </a:endParaRPr>
          </a:p>
          <a:p>
            <a:pPr>
              <a:lnSpc>
                <a:spcPct val="100000"/>
              </a:lnSpc>
              <a:spcBef>
                <a:spcPts val="720"/>
              </a:spcBef>
            </a:pPr>
            <a:endParaRPr sz="900">
              <a:latin typeface="Arial"/>
              <a:cs typeface="Arial"/>
            </a:endParaRPr>
          </a:p>
          <a:p>
            <a:pPr marL="166370" marR="128270">
              <a:lnSpc>
                <a:spcPct val="100000"/>
              </a:lnSpc>
              <a:tabLst>
                <a:tab pos="1646555" algn="l"/>
                <a:tab pos="1754505" algn="l"/>
              </a:tabLst>
            </a:pPr>
            <a:r>
              <a:rPr sz="900" b="1" dirty="0">
                <a:latin typeface="Arial"/>
                <a:cs typeface="Arial"/>
              </a:rPr>
              <a:t>S&amp;P</a:t>
            </a:r>
            <a:r>
              <a:rPr sz="900" b="1" spc="-55" dirty="0">
                <a:latin typeface="Arial"/>
                <a:cs typeface="Arial"/>
              </a:rPr>
              <a:t> </a:t>
            </a:r>
            <a:r>
              <a:rPr sz="900" b="1" dirty="0">
                <a:latin typeface="Arial"/>
                <a:cs typeface="Arial"/>
              </a:rPr>
              <a:t>500</a:t>
            </a:r>
            <a:r>
              <a:rPr sz="900" b="1" spc="20" dirty="0">
                <a:latin typeface="Arial"/>
                <a:cs typeface="Arial"/>
              </a:rPr>
              <a:t> </a:t>
            </a:r>
            <a:r>
              <a:rPr sz="900" b="1" spc="-10" dirty="0">
                <a:latin typeface="Arial"/>
                <a:cs typeface="Arial"/>
              </a:rPr>
              <a:t>Investment</a:t>
            </a:r>
            <a:r>
              <a:rPr sz="900" b="1" dirty="0">
                <a:latin typeface="Arial"/>
                <a:cs typeface="Arial"/>
              </a:rPr>
              <a:t>		</a:t>
            </a:r>
            <a:r>
              <a:rPr sz="1350" b="1" spc="-15" baseline="33950" dirty="0">
                <a:latin typeface="Arial"/>
                <a:cs typeface="Arial"/>
              </a:rPr>
              <a:t>5.11% </a:t>
            </a:r>
            <a:r>
              <a:rPr sz="900" b="1" spc="-10" dirty="0">
                <a:latin typeface="Arial"/>
                <a:cs typeface="Arial"/>
              </a:rPr>
              <a:t>During</a:t>
            </a:r>
            <a:r>
              <a:rPr sz="900" b="1" spc="-50" dirty="0">
                <a:latin typeface="Arial"/>
                <a:cs typeface="Arial"/>
              </a:rPr>
              <a:t> </a:t>
            </a:r>
            <a:r>
              <a:rPr sz="900" b="1" spc="-10" dirty="0">
                <a:latin typeface="Arial"/>
                <a:cs typeface="Arial"/>
              </a:rPr>
              <a:t>Only</a:t>
            </a:r>
            <a:r>
              <a:rPr sz="900" b="1" spc="-50" dirty="0">
                <a:latin typeface="Arial"/>
                <a:cs typeface="Arial"/>
              </a:rPr>
              <a:t> </a:t>
            </a:r>
            <a:r>
              <a:rPr sz="900" b="1" spc="-10" dirty="0">
                <a:solidFill>
                  <a:srgbClr val="4A7BBE"/>
                </a:solidFill>
                <a:latin typeface="Arial"/>
                <a:cs typeface="Arial"/>
              </a:rPr>
              <a:t>Democratic</a:t>
            </a:r>
            <a:r>
              <a:rPr sz="900" b="1" dirty="0">
                <a:solidFill>
                  <a:srgbClr val="4A7BBE"/>
                </a:solidFill>
                <a:latin typeface="Arial"/>
                <a:cs typeface="Arial"/>
              </a:rPr>
              <a:t>	</a:t>
            </a:r>
            <a:r>
              <a:rPr sz="1350" b="1" spc="-67" baseline="33950" dirty="0">
                <a:latin typeface="Arial"/>
                <a:cs typeface="Arial"/>
              </a:rPr>
              <a:t>Annualized </a:t>
            </a:r>
            <a:r>
              <a:rPr sz="900" b="1" dirty="0">
                <a:latin typeface="Arial"/>
                <a:cs typeface="Arial"/>
              </a:rPr>
              <a:t>Presidencies</a:t>
            </a:r>
            <a:r>
              <a:rPr sz="900" b="1" spc="-50" dirty="0">
                <a:latin typeface="Arial"/>
                <a:cs typeface="Arial"/>
              </a:rPr>
              <a:t> </a:t>
            </a:r>
            <a:r>
              <a:rPr sz="900" b="1" dirty="0">
                <a:latin typeface="Arial"/>
                <a:cs typeface="Arial"/>
              </a:rPr>
              <a:t>since</a:t>
            </a:r>
            <a:r>
              <a:rPr sz="900" b="1" spc="-45" dirty="0">
                <a:latin typeface="Arial"/>
                <a:cs typeface="Arial"/>
              </a:rPr>
              <a:t> </a:t>
            </a:r>
            <a:r>
              <a:rPr sz="900" b="1" spc="-20" dirty="0">
                <a:latin typeface="Arial"/>
                <a:cs typeface="Arial"/>
              </a:rPr>
              <a:t>1950</a:t>
            </a:r>
            <a:r>
              <a:rPr sz="900" b="1" dirty="0">
                <a:latin typeface="Arial"/>
                <a:cs typeface="Arial"/>
              </a:rPr>
              <a:t>		</a:t>
            </a:r>
            <a:r>
              <a:rPr sz="900" b="1" spc="-235" dirty="0">
                <a:latin typeface="Arial"/>
                <a:cs typeface="Arial"/>
              </a:rPr>
              <a:t> </a:t>
            </a:r>
            <a:r>
              <a:rPr sz="1350" b="1" spc="-15" baseline="33950" dirty="0">
                <a:latin typeface="Arial"/>
                <a:cs typeface="Arial"/>
              </a:rPr>
              <a:t>Return</a:t>
            </a:r>
            <a:endParaRPr sz="1350" baseline="33950">
              <a:latin typeface="Arial"/>
              <a:cs typeface="Arial"/>
            </a:endParaRPr>
          </a:p>
          <a:p>
            <a:pPr>
              <a:lnSpc>
                <a:spcPct val="100000"/>
              </a:lnSpc>
            </a:pPr>
            <a:endParaRPr sz="900">
              <a:latin typeface="Arial"/>
              <a:cs typeface="Arial"/>
            </a:endParaRPr>
          </a:p>
          <a:p>
            <a:pPr>
              <a:lnSpc>
                <a:spcPct val="100000"/>
              </a:lnSpc>
            </a:pPr>
            <a:endParaRPr sz="900">
              <a:latin typeface="Arial"/>
              <a:cs typeface="Arial"/>
            </a:endParaRPr>
          </a:p>
          <a:p>
            <a:pPr>
              <a:lnSpc>
                <a:spcPct val="100000"/>
              </a:lnSpc>
            </a:pPr>
            <a:endParaRPr sz="900">
              <a:latin typeface="Arial"/>
              <a:cs typeface="Arial"/>
            </a:endParaRPr>
          </a:p>
          <a:p>
            <a:pPr>
              <a:lnSpc>
                <a:spcPct val="100000"/>
              </a:lnSpc>
            </a:pPr>
            <a:endParaRPr sz="900">
              <a:latin typeface="Arial"/>
              <a:cs typeface="Arial"/>
            </a:endParaRPr>
          </a:p>
          <a:p>
            <a:pPr>
              <a:lnSpc>
                <a:spcPct val="100000"/>
              </a:lnSpc>
              <a:spcBef>
                <a:spcPts val="720"/>
              </a:spcBef>
            </a:pPr>
            <a:endParaRPr sz="900">
              <a:latin typeface="Arial"/>
              <a:cs typeface="Arial"/>
            </a:endParaRPr>
          </a:p>
          <a:p>
            <a:pPr marL="166370" marR="128905">
              <a:lnSpc>
                <a:spcPct val="100000"/>
              </a:lnSpc>
              <a:tabLst>
                <a:tab pos="1646555" algn="l"/>
                <a:tab pos="1754505" algn="l"/>
              </a:tabLst>
            </a:pPr>
            <a:r>
              <a:rPr sz="900" b="1" dirty="0">
                <a:latin typeface="Arial"/>
                <a:cs typeface="Arial"/>
              </a:rPr>
              <a:t>S&amp;P</a:t>
            </a:r>
            <a:r>
              <a:rPr sz="900" b="1" spc="-55" dirty="0">
                <a:latin typeface="Arial"/>
                <a:cs typeface="Arial"/>
              </a:rPr>
              <a:t> </a:t>
            </a:r>
            <a:r>
              <a:rPr sz="900" b="1" dirty="0">
                <a:latin typeface="Arial"/>
                <a:cs typeface="Arial"/>
              </a:rPr>
              <a:t>500</a:t>
            </a:r>
            <a:r>
              <a:rPr sz="900" b="1" spc="20" dirty="0">
                <a:latin typeface="Arial"/>
                <a:cs typeface="Arial"/>
              </a:rPr>
              <a:t> </a:t>
            </a:r>
            <a:r>
              <a:rPr sz="900" b="1" spc="-10" dirty="0">
                <a:latin typeface="Arial"/>
                <a:cs typeface="Arial"/>
              </a:rPr>
              <a:t>Investment</a:t>
            </a:r>
            <a:r>
              <a:rPr sz="900" b="1" dirty="0">
                <a:latin typeface="Arial"/>
                <a:cs typeface="Arial"/>
              </a:rPr>
              <a:t>		</a:t>
            </a:r>
            <a:r>
              <a:rPr sz="1350" b="1" spc="-15" baseline="33950" dirty="0">
                <a:latin typeface="Arial"/>
                <a:cs typeface="Arial"/>
              </a:rPr>
              <a:t>8.05% </a:t>
            </a:r>
            <a:r>
              <a:rPr sz="900" b="1" spc="-10" dirty="0">
                <a:latin typeface="Arial"/>
                <a:cs typeface="Arial"/>
              </a:rPr>
              <a:t>During</a:t>
            </a:r>
            <a:r>
              <a:rPr sz="900" b="1" spc="-60" dirty="0">
                <a:latin typeface="Arial"/>
                <a:cs typeface="Arial"/>
              </a:rPr>
              <a:t> </a:t>
            </a:r>
            <a:r>
              <a:rPr sz="900" b="1" spc="-10" dirty="0">
                <a:latin typeface="Arial"/>
                <a:cs typeface="Arial"/>
              </a:rPr>
              <a:t>All</a:t>
            </a:r>
            <a:r>
              <a:rPr sz="900" b="1" spc="-55" dirty="0">
                <a:latin typeface="Arial"/>
                <a:cs typeface="Arial"/>
              </a:rPr>
              <a:t> </a:t>
            </a:r>
            <a:r>
              <a:rPr sz="900" b="1" spc="-10" dirty="0">
                <a:latin typeface="Arial"/>
                <a:cs typeface="Arial"/>
              </a:rPr>
              <a:t>Presidencies</a:t>
            </a:r>
            <a:r>
              <a:rPr sz="900" b="1" dirty="0">
                <a:latin typeface="Arial"/>
                <a:cs typeface="Arial"/>
              </a:rPr>
              <a:t>	</a:t>
            </a:r>
            <a:r>
              <a:rPr sz="1350" b="1" spc="-67" baseline="33950" dirty="0">
                <a:latin typeface="Arial"/>
                <a:cs typeface="Arial"/>
              </a:rPr>
              <a:t>Annualized</a:t>
            </a:r>
            <a:endParaRPr sz="1350" baseline="33950">
              <a:latin typeface="Arial"/>
              <a:cs typeface="Arial"/>
            </a:endParaRPr>
          </a:p>
          <a:p>
            <a:pPr marR="239395" algn="r">
              <a:lnSpc>
                <a:spcPts val="540"/>
              </a:lnSpc>
            </a:pPr>
            <a:r>
              <a:rPr sz="900" b="1" spc="-10" dirty="0">
                <a:latin typeface="Arial"/>
                <a:cs typeface="Arial"/>
              </a:rPr>
              <a:t>Return</a:t>
            </a:r>
            <a:endParaRPr sz="900">
              <a:latin typeface="Arial"/>
              <a:cs typeface="Arial"/>
            </a:endParaRPr>
          </a:p>
        </p:txBody>
      </p:sp>
      <p:grpSp>
        <p:nvGrpSpPr>
          <p:cNvPr id="22" name="object 22"/>
          <p:cNvGrpSpPr/>
          <p:nvPr/>
        </p:nvGrpSpPr>
        <p:grpSpPr>
          <a:xfrm>
            <a:off x="628650" y="2651785"/>
            <a:ext cx="1401508" cy="3464560"/>
            <a:chOff x="628650" y="2651785"/>
            <a:chExt cx="1401508" cy="3464560"/>
          </a:xfrm>
        </p:grpSpPr>
        <p:sp>
          <p:nvSpPr>
            <p:cNvPr id="23" name="object 23"/>
            <p:cNvSpPr/>
            <p:nvPr/>
          </p:nvSpPr>
          <p:spPr>
            <a:xfrm>
              <a:off x="2030158" y="2651785"/>
              <a:ext cx="0" cy="3464560"/>
            </a:xfrm>
            <a:custGeom>
              <a:avLst/>
              <a:gdLst/>
              <a:ahLst/>
              <a:cxnLst/>
              <a:rect l="l" t="t" r="r" b="b"/>
              <a:pathLst>
                <a:path h="3464560">
                  <a:moveTo>
                    <a:pt x="0" y="0"/>
                  </a:moveTo>
                  <a:lnTo>
                    <a:pt x="0" y="3464458"/>
                  </a:lnTo>
                </a:path>
              </a:pathLst>
            </a:custGeom>
            <a:ln w="9525">
              <a:solidFill>
                <a:srgbClr val="000000"/>
              </a:solidFill>
            </a:ln>
          </p:spPr>
          <p:txBody>
            <a:bodyPr wrap="square" lIns="0" tIns="0" rIns="0" bIns="0" rtlCol="0"/>
            <a:lstStyle/>
            <a:p>
              <a:endParaRPr/>
            </a:p>
          </p:txBody>
        </p:sp>
        <p:pic>
          <p:nvPicPr>
            <p:cNvPr id="24" name="object 24"/>
            <p:cNvPicPr/>
            <p:nvPr/>
          </p:nvPicPr>
          <p:blipFill>
            <a:blip r:embed="rId4" cstate="print"/>
            <a:stretch>
              <a:fillRect/>
            </a:stretch>
          </p:blipFill>
          <p:spPr>
            <a:xfrm>
              <a:off x="628650" y="4042587"/>
              <a:ext cx="217178" cy="191820"/>
            </a:xfrm>
            <a:prstGeom prst="rect">
              <a:avLst/>
            </a:prstGeom>
          </p:spPr>
        </p:pic>
        <p:pic>
          <p:nvPicPr>
            <p:cNvPr id="25" name="object 25"/>
            <p:cNvPicPr/>
            <p:nvPr/>
          </p:nvPicPr>
          <p:blipFill>
            <a:blip r:embed="rId5" cstate="print"/>
            <a:stretch>
              <a:fillRect/>
            </a:stretch>
          </p:blipFill>
          <p:spPr>
            <a:xfrm>
              <a:off x="628650" y="2914446"/>
              <a:ext cx="193175" cy="193171"/>
            </a:xfrm>
            <a:prstGeom prst="rect">
              <a:avLst/>
            </a:prstGeom>
          </p:spPr>
        </p:pic>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38100">
              <a:lnSpc>
                <a:spcPts val="1180"/>
              </a:lnSpc>
            </a:pPr>
            <a:fld id="{81D60167-4931-47E6-BA6A-407CBD079E47}" type="slidenum">
              <a:rPr spc="-50" dirty="0"/>
              <a:t>9</a:t>
            </a:fld>
            <a:endParaRPr spc="-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1597</TotalTime>
  <Words>1632</Words>
  <Application>Microsoft Office PowerPoint</Application>
  <PresentationFormat>Custom</PresentationFormat>
  <Paragraphs>153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Inter</vt:lpstr>
      <vt:lpstr>Roboto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Sean Sevey</dc:creator>
  <cp:lastModifiedBy>Sean Sevey</cp:lastModifiedBy>
  <cp:revision>1</cp:revision>
  <dcterms:created xsi:type="dcterms:W3CDTF">2024-06-05T19:34:44Z</dcterms:created>
  <dcterms:modified xsi:type="dcterms:W3CDTF">2024-06-06T22:15:40Z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2024-05-14T00:00:00Z</vt:filetime>
  </property>
  <property fmtid="{D5CDD505-2E9C-101B-9397-08002B2CF9AE}" pid="3" name="Creator">
    <vt:lpwstr>Adobe InDesign 19.4 (Macintosh)</vt:lpwstr>
  </property>
  <property fmtid="{D5CDD505-2E9C-101B-9397-08002B2CF9AE}" pid="4" name="LastSaved">
    <vt:filetime>2024-06-05T00:00:00Z</vt:filetime>
  </property>
  <property fmtid="{D5CDD505-2E9C-101B-9397-08002B2CF9AE}" pid="5" name="Producer">
    <vt:lpwstr>Adobe PDF Library 17.0</vt:lpwstr>
  </property>
</Properties>
</file>